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95" r:id="rId3"/>
    <p:sldId id="304" r:id="rId4"/>
    <p:sldId id="305" r:id="rId5"/>
    <p:sldId id="264" r:id="rId6"/>
    <p:sldId id="263" r:id="rId7"/>
    <p:sldId id="318" r:id="rId8"/>
    <p:sldId id="296" r:id="rId9"/>
    <p:sldId id="306" r:id="rId10"/>
    <p:sldId id="266" r:id="rId11"/>
    <p:sldId id="307" r:id="rId12"/>
    <p:sldId id="265" r:id="rId13"/>
    <p:sldId id="267" r:id="rId14"/>
    <p:sldId id="268" r:id="rId15"/>
    <p:sldId id="271" r:id="rId16"/>
    <p:sldId id="308" r:id="rId17"/>
    <p:sldId id="272" r:id="rId18"/>
    <p:sldId id="273" r:id="rId19"/>
    <p:sldId id="299" r:id="rId20"/>
    <p:sldId id="309" r:id="rId21"/>
    <p:sldId id="297" r:id="rId22"/>
    <p:sldId id="310" r:id="rId23"/>
    <p:sldId id="274" r:id="rId24"/>
    <p:sldId id="275" r:id="rId25"/>
    <p:sldId id="276" r:id="rId26"/>
    <p:sldId id="311" r:id="rId27"/>
    <p:sldId id="277" r:id="rId28"/>
    <p:sldId id="300" r:id="rId29"/>
    <p:sldId id="313" r:id="rId30"/>
    <p:sldId id="279" r:id="rId31"/>
    <p:sldId id="319" r:id="rId32"/>
    <p:sldId id="280" r:id="rId33"/>
    <p:sldId id="301" r:id="rId34"/>
    <p:sldId id="317" r:id="rId35"/>
    <p:sldId id="281" r:id="rId36"/>
    <p:sldId id="302" r:id="rId37"/>
    <p:sldId id="257" r:id="rId38"/>
    <p:sldId id="316" r:id="rId39"/>
    <p:sldId id="303" r:id="rId40"/>
    <p:sldId id="282" r:id="rId41"/>
    <p:sldId id="283" r:id="rId42"/>
    <p:sldId id="270" r:id="rId43"/>
    <p:sldId id="32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E0E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D2CF5-FD49-4CB7-A021-4F3139722837}" v="102" dt="2024-07-30T14:40:40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Fox Garrity" userId="615961f88565f1d6" providerId="LiveId" clId="{B39D2CF5-FD49-4CB7-A021-4F3139722837}"/>
    <pc:docChg chg="undo custSel addSld delSld modSld sldOrd">
      <pc:chgData name="Bonnie Fox Garrity" userId="615961f88565f1d6" providerId="LiveId" clId="{B39D2CF5-FD49-4CB7-A021-4F3139722837}" dt="2024-07-30T14:40:47.383" v="9122" actId="14100"/>
      <pc:docMkLst>
        <pc:docMk/>
      </pc:docMkLst>
      <pc:sldChg chg="modSp mod">
        <pc:chgData name="Bonnie Fox Garrity" userId="615961f88565f1d6" providerId="LiveId" clId="{B39D2CF5-FD49-4CB7-A021-4F3139722837}" dt="2024-07-29T12:40:13.336" v="8245" actId="20577"/>
        <pc:sldMkLst>
          <pc:docMk/>
          <pc:sldMk cId="152063976" sldId="256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152063976" sldId="256"/>
            <ac:spMk id="2" creationId="{944D683C-71D2-FBA4-4374-D194993AA701}"/>
          </ac:spMkLst>
        </pc:spChg>
        <pc:spChg chg="mod">
          <ac:chgData name="Bonnie Fox Garrity" userId="615961f88565f1d6" providerId="LiveId" clId="{B39D2CF5-FD49-4CB7-A021-4F3139722837}" dt="2024-07-29T12:40:13.336" v="8245" actId="20577"/>
          <ac:spMkLst>
            <pc:docMk/>
            <pc:sldMk cId="152063976" sldId="256"/>
            <ac:spMk id="3" creationId="{80885249-668A-3D21-0D07-5FC07B0E35E0}"/>
          </ac:spMkLst>
        </pc:spChg>
      </pc:sldChg>
      <pc:sldChg chg="delSp modSp mod ord">
        <pc:chgData name="Bonnie Fox Garrity" userId="615961f88565f1d6" providerId="LiveId" clId="{B39D2CF5-FD49-4CB7-A021-4F3139722837}" dt="2024-07-29T13:08:06.955" v="8251" actId="1076"/>
        <pc:sldMkLst>
          <pc:docMk/>
          <pc:sldMk cId="1679078315" sldId="257"/>
        </pc:sldMkLst>
        <pc:spChg chg="del mod">
          <ac:chgData name="Bonnie Fox Garrity" userId="615961f88565f1d6" providerId="LiveId" clId="{B39D2CF5-FD49-4CB7-A021-4F3139722837}" dt="2024-07-25T13:28:00.481" v="4825" actId="21"/>
          <ac:spMkLst>
            <pc:docMk/>
            <pc:sldMk cId="1679078315" sldId="257"/>
            <ac:spMk id="2" creationId="{FF06D7D4-443D-48C9-18B3-CC06E5E41897}"/>
          </ac:spMkLst>
        </pc:spChg>
        <pc:picChg chg="mod">
          <ac:chgData name="Bonnie Fox Garrity" userId="615961f88565f1d6" providerId="LiveId" clId="{B39D2CF5-FD49-4CB7-A021-4F3139722837}" dt="2024-07-29T13:08:06.955" v="8251" actId="1076"/>
          <ac:picMkLst>
            <pc:docMk/>
            <pc:sldMk cId="1679078315" sldId="257"/>
            <ac:picMk id="5" creationId="{72F29813-5AED-5669-6AD4-428648FA4882}"/>
          </ac:picMkLst>
        </pc:picChg>
      </pc:sldChg>
      <pc:sldChg chg="modSp del mod">
        <pc:chgData name="Bonnie Fox Garrity" userId="615961f88565f1d6" providerId="LiveId" clId="{B39D2CF5-FD49-4CB7-A021-4F3139722837}" dt="2024-07-26T15:17:58.168" v="5941" actId="2696"/>
        <pc:sldMkLst>
          <pc:docMk/>
          <pc:sldMk cId="3649300504" sldId="258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649300504" sldId="258"/>
            <ac:spMk id="2" creationId="{4E20F546-3BFD-D039-B51D-885D2757FCF3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649300504" sldId="258"/>
            <ac:spMk id="3" creationId="{3C65C4BE-29B2-1EFC-F048-B24E956C1362}"/>
          </ac:spMkLst>
        </pc:spChg>
      </pc:sldChg>
      <pc:sldChg chg="addSp delSp modSp del mod ord chgLayout">
        <pc:chgData name="Bonnie Fox Garrity" userId="615961f88565f1d6" providerId="LiveId" clId="{B39D2CF5-FD49-4CB7-A021-4F3139722837}" dt="2024-07-26T15:28:26.645" v="6463" actId="2696"/>
        <pc:sldMkLst>
          <pc:docMk/>
          <pc:sldMk cId="3940306007" sldId="259"/>
        </pc:sldMkLst>
        <pc:spChg chg="del mod">
          <ac:chgData name="Bonnie Fox Garrity" userId="615961f88565f1d6" providerId="LiveId" clId="{B39D2CF5-FD49-4CB7-A021-4F3139722837}" dt="2024-07-24T17:20:50.160" v="314" actId="700"/>
          <ac:spMkLst>
            <pc:docMk/>
            <pc:sldMk cId="3940306007" sldId="259"/>
            <ac:spMk id="2" creationId="{446F05D4-EA7D-63CA-7394-8018E37A3350}"/>
          </ac:spMkLst>
        </pc:spChg>
        <pc:spChg chg="del">
          <ac:chgData name="Bonnie Fox Garrity" userId="615961f88565f1d6" providerId="LiveId" clId="{B39D2CF5-FD49-4CB7-A021-4F3139722837}" dt="2024-07-24T17:01:39.642" v="206" actId="931"/>
          <ac:spMkLst>
            <pc:docMk/>
            <pc:sldMk cId="3940306007" sldId="259"/>
            <ac:spMk id="3" creationId="{D4A14A88-1CA3-FEDF-2DE7-0D9A4CD225AC}"/>
          </ac:spMkLst>
        </pc:spChg>
        <pc:spChg chg="add mod ord">
          <ac:chgData name="Bonnie Fox Garrity" userId="615961f88565f1d6" providerId="LiveId" clId="{B39D2CF5-FD49-4CB7-A021-4F3139722837}" dt="2024-07-24T17:20:50.160" v="314" actId="700"/>
          <ac:spMkLst>
            <pc:docMk/>
            <pc:sldMk cId="3940306007" sldId="259"/>
            <ac:spMk id="6" creationId="{78773651-BF29-D4D8-238C-0F47CA0CA93A}"/>
          </ac:spMkLst>
        </pc:spChg>
        <pc:picChg chg="add mod ord modCrop">
          <ac:chgData name="Bonnie Fox Garrity" userId="615961f88565f1d6" providerId="LiveId" clId="{B39D2CF5-FD49-4CB7-A021-4F3139722837}" dt="2024-07-24T17:20:50.160" v="314" actId="700"/>
          <ac:picMkLst>
            <pc:docMk/>
            <pc:sldMk cId="3940306007" sldId="259"/>
            <ac:picMk id="5" creationId="{0B8E6EE3-CB62-1FA7-1D41-57A5ECF6E892}"/>
          </ac:picMkLst>
        </pc:picChg>
      </pc:sldChg>
      <pc:sldChg chg="modSp del">
        <pc:chgData name="Bonnie Fox Garrity" userId="615961f88565f1d6" providerId="LiveId" clId="{B39D2CF5-FD49-4CB7-A021-4F3139722837}" dt="2024-07-24T20:32:25.816" v="3366" actId="47"/>
        <pc:sldMkLst>
          <pc:docMk/>
          <pc:sldMk cId="3205125444" sldId="260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205125444" sldId="260"/>
            <ac:spMk id="2" creationId="{240BA7FD-10D5-3D6E-8644-2E3C6042DCC2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205125444" sldId="260"/>
            <ac:spMk id="3" creationId="{146A8EEF-7BBD-56A2-162B-4DAAC13E12D6}"/>
          </ac:spMkLst>
        </pc:spChg>
      </pc:sldChg>
      <pc:sldChg chg="modSp new del">
        <pc:chgData name="Bonnie Fox Garrity" userId="615961f88565f1d6" providerId="LiveId" clId="{B39D2CF5-FD49-4CB7-A021-4F3139722837}" dt="2024-07-24T20:32:28.266" v="3368" actId="47"/>
        <pc:sldMkLst>
          <pc:docMk/>
          <pc:sldMk cId="3194248206" sldId="261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194248206" sldId="261"/>
            <ac:spMk id="2" creationId="{3CBB4D57-669C-A726-DFF9-C12068877C19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194248206" sldId="261"/>
            <ac:spMk id="3" creationId="{D10D6916-7361-1F7B-C252-0F96D98CEAE6}"/>
          </ac:spMkLst>
        </pc:spChg>
      </pc:sldChg>
      <pc:sldChg chg="modSp new del">
        <pc:chgData name="Bonnie Fox Garrity" userId="615961f88565f1d6" providerId="LiveId" clId="{B39D2CF5-FD49-4CB7-A021-4F3139722837}" dt="2024-07-24T20:32:27.172" v="3367" actId="47"/>
        <pc:sldMkLst>
          <pc:docMk/>
          <pc:sldMk cId="3945930335" sldId="262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945930335" sldId="262"/>
            <ac:spMk id="2" creationId="{7F74E176-DFE1-3DB0-0AA4-A68BDFD84CAE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945930335" sldId="262"/>
            <ac:spMk id="3" creationId="{393DEC12-CF31-FC63-8D3E-369673B13F99}"/>
          </ac:spMkLst>
        </pc:spChg>
      </pc:sldChg>
      <pc:sldChg chg="addSp delSp modSp new mod chgLayout">
        <pc:chgData name="Bonnie Fox Garrity" userId="615961f88565f1d6" providerId="LiveId" clId="{B39D2CF5-FD49-4CB7-A021-4F3139722837}" dt="2024-07-26T15:48:44.114" v="8089" actId="478"/>
        <pc:sldMkLst>
          <pc:docMk/>
          <pc:sldMk cId="1720214814" sldId="263"/>
        </pc:sldMkLst>
        <pc:spChg chg="del mod">
          <ac:chgData name="Bonnie Fox Garrity" userId="615961f88565f1d6" providerId="LiveId" clId="{B39D2CF5-FD49-4CB7-A021-4F3139722837}" dt="2024-07-24T17:12:26.280" v="252" actId="21"/>
          <ac:spMkLst>
            <pc:docMk/>
            <pc:sldMk cId="1720214814" sldId="263"/>
            <ac:spMk id="2" creationId="{A10BC30C-136E-5DD6-BCF4-813409A1C7DB}"/>
          </ac:spMkLst>
        </pc:spChg>
        <pc:spChg chg="del">
          <ac:chgData name="Bonnie Fox Garrity" userId="615961f88565f1d6" providerId="LiveId" clId="{B39D2CF5-FD49-4CB7-A021-4F3139722837}" dt="2024-07-24T17:02:34.904" v="223" actId="931"/>
          <ac:spMkLst>
            <pc:docMk/>
            <pc:sldMk cId="1720214814" sldId="263"/>
            <ac:spMk id="3" creationId="{328F3F10-889F-AE5F-D435-B1EE7E20CB71}"/>
          </ac:spMkLst>
        </pc:spChg>
        <pc:spChg chg="add del mod ord">
          <ac:chgData name="Bonnie Fox Garrity" userId="615961f88565f1d6" providerId="LiveId" clId="{B39D2CF5-FD49-4CB7-A021-4F3139722837}" dt="2024-07-24T17:21:07.262" v="316" actId="700"/>
          <ac:spMkLst>
            <pc:docMk/>
            <pc:sldMk cId="1720214814" sldId="263"/>
            <ac:spMk id="8" creationId="{3099931B-413D-DF83-3252-18FF95389369}"/>
          </ac:spMkLst>
        </pc:spChg>
        <pc:picChg chg="add mod ord modCrop">
          <ac:chgData name="Bonnie Fox Garrity" userId="615961f88565f1d6" providerId="LiveId" clId="{B39D2CF5-FD49-4CB7-A021-4F3139722837}" dt="2024-07-24T17:21:07.262" v="316" actId="700"/>
          <ac:picMkLst>
            <pc:docMk/>
            <pc:sldMk cId="1720214814" sldId="263"/>
            <ac:picMk id="5" creationId="{3D7BADC6-2764-E6C9-2ADA-671CFF09E69D}"/>
          </ac:picMkLst>
        </pc:picChg>
        <pc:picChg chg="add del mod">
          <ac:chgData name="Bonnie Fox Garrity" userId="615961f88565f1d6" providerId="LiveId" clId="{B39D2CF5-FD49-4CB7-A021-4F3139722837}" dt="2024-07-24T17:10:02.747" v="246" actId="478"/>
          <ac:picMkLst>
            <pc:docMk/>
            <pc:sldMk cId="1720214814" sldId="263"/>
            <ac:picMk id="6" creationId="{79E4C6CD-2FAE-EF59-A470-F62C78ED3F6D}"/>
          </ac:picMkLst>
        </pc:picChg>
        <pc:picChg chg="add del mod">
          <ac:chgData name="Bonnie Fox Garrity" userId="615961f88565f1d6" providerId="LiveId" clId="{B39D2CF5-FD49-4CB7-A021-4F3139722837}" dt="2024-07-26T15:48:44.114" v="8089" actId="478"/>
          <ac:picMkLst>
            <pc:docMk/>
            <pc:sldMk cId="1720214814" sldId="263"/>
            <ac:picMk id="7" creationId="{4BB8D82C-0C35-8711-6639-A89F1A196B65}"/>
          </ac:picMkLst>
        </pc:picChg>
      </pc:sldChg>
      <pc:sldChg chg="addSp delSp modSp new mod ord">
        <pc:chgData name="Bonnie Fox Garrity" userId="615961f88565f1d6" providerId="LiveId" clId="{B39D2CF5-FD49-4CB7-A021-4F3139722837}" dt="2024-07-26T15:41:34.651" v="7825"/>
        <pc:sldMkLst>
          <pc:docMk/>
          <pc:sldMk cId="3122573313" sldId="264"/>
        </pc:sldMkLst>
        <pc:spChg chg="mod">
          <ac:chgData name="Bonnie Fox Garrity" userId="615961f88565f1d6" providerId="LiveId" clId="{B39D2CF5-FD49-4CB7-A021-4F3139722837}" dt="2024-07-24T17:28:08.529" v="351" actId="20577"/>
          <ac:spMkLst>
            <pc:docMk/>
            <pc:sldMk cId="3122573313" sldId="264"/>
            <ac:spMk id="2" creationId="{74BBDA51-0AD2-B4F2-E6CA-557D762E7CD7}"/>
          </ac:spMkLst>
        </pc:spChg>
        <pc:spChg chg="del mod">
          <ac:chgData name="Bonnie Fox Garrity" userId="615961f88565f1d6" providerId="LiveId" clId="{B39D2CF5-FD49-4CB7-A021-4F3139722837}" dt="2024-07-24T17:27:58.758" v="317"/>
          <ac:spMkLst>
            <pc:docMk/>
            <pc:sldMk cId="3122573313" sldId="264"/>
            <ac:spMk id="3" creationId="{3454E150-8AED-52E2-CC17-F751AAE29EF3}"/>
          </ac:spMkLst>
        </pc:spChg>
        <pc:picChg chg="add mod">
          <ac:chgData name="Bonnie Fox Garrity" userId="615961f88565f1d6" providerId="LiveId" clId="{B39D2CF5-FD49-4CB7-A021-4F3139722837}" dt="2024-07-24T17:29:01.829" v="359" actId="14100"/>
          <ac:picMkLst>
            <pc:docMk/>
            <pc:sldMk cId="3122573313" sldId="264"/>
            <ac:picMk id="4" creationId="{52FC7065-D4DF-C3A2-07D8-1B9409E4A667}"/>
          </ac:picMkLst>
        </pc:picChg>
      </pc:sldChg>
      <pc:sldChg chg="addSp delSp modSp new mod">
        <pc:chgData name="Bonnie Fox Garrity" userId="615961f88565f1d6" providerId="LiveId" clId="{B39D2CF5-FD49-4CB7-A021-4F3139722837}" dt="2024-07-25T11:47:24.140" v="3501" actId="20577"/>
        <pc:sldMkLst>
          <pc:docMk/>
          <pc:sldMk cId="1858246516" sldId="265"/>
        </pc:sldMkLst>
        <pc:spChg chg="mod">
          <ac:chgData name="Bonnie Fox Garrity" userId="615961f88565f1d6" providerId="LiveId" clId="{B39D2CF5-FD49-4CB7-A021-4F3139722837}" dt="2024-07-25T11:47:24.140" v="3501" actId="20577"/>
          <ac:spMkLst>
            <pc:docMk/>
            <pc:sldMk cId="1858246516" sldId="265"/>
            <ac:spMk id="2" creationId="{6D73216C-9DDF-6478-2054-27E808F6905C}"/>
          </ac:spMkLst>
        </pc:spChg>
        <pc:spChg chg="del mod">
          <ac:chgData name="Bonnie Fox Garrity" userId="615961f88565f1d6" providerId="LiveId" clId="{B39D2CF5-FD49-4CB7-A021-4F3139722837}" dt="2024-07-24T17:31:33" v="388"/>
          <ac:spMkLst>
            <pc:docMk/>
            <pc:sldMk cId="1858246516" sldId="265"/>
            <ac:spMk id="3" creationId="{361A1E0F-9E78-7726-C330-0763B77166D0}"/>
          </ac:spMkLst>
        </pc:spChg>
        <pc:spChg chg="add mod">
          <ac:chgData name="Bonnie Fox Garrity" userId="615961f88565f1d6" providerId="LiveId" clId="{B39D2CF5-FD49-4CB7-A021-4F3139722837}" dt="2024-07-24T20:16:49.836" v="2588" actId="20577"/>
          <ac:spMkLst>
            <pc:docMk/>
            <pc:sldMk cId="1858246516" sldId="265"/>
            <ac:spMk id="5" creationId="{BC7BC92E-0CBB-DE6C-8F96-1C9322690141}"/>
          </ac:spMkLst>
        </pc:spChg>
        <pc:picChg chg="add mod">
          <ac:chgData name="Bonnie Fox Garrity" userId="615961f88565f1d6" providerId="LiveId" clId="{B39D2CF5-FD49-4CB7-A021-4F3139722837}" dt="2024-07-24T17:35:55.512" v="553" actId="1076"/>
          <ac:picMkLst>
            <pc:docMk/>
            <pc:sldMk cId="1858246516" sldId="265"/>
            <ac:picMk id="4" creationId="{38AB1D58-2DB5-12F3-F396-C442421EDE1F}"/>
          </ac:picMkLst>
        </pc:picChg>
        <pc:picChg chg="add mod">
          <ac:chgData name="Bonnie Fox Garrity" userId="615961f88565f1d6" providerId="LiveId" clId="{B39D2CF5-FD49-4CB7-A021-4F3139722837}" dt="2024-07-24T17:36:00.579" v="554" actId="1076"/>
          <ac:picMkLst>
            <pc:docMk/>
            <pc:sldMk cId="1858246516" sldId="265"/>
            <ac:picMk id="7" creationId="{20436D3F-5853-B13D-A6EA-F71AE03CF7E8}"/>
          </ac:picMkLst>
        </pc:picChg>
      </pc:sldChg>
      <pc:sldChg chg="addSp delSp modSp new mod ord">
        <pc:chgData name="Bonnie Fox Garrity" userId="615961f88565f1d6" providerId="LiveId" clId="{B39D2CF5-FD49-4CB7-A021-4F3139722837}" dt="2024-07-29T12:48:45.574" v="8247" actId="1076"/>
        <pc:sldMkLst>
          <pc:docMk/>
          <pc:sldMk cId="4055310017" sldId="266"/>
        </pc:sldMkLst>
        <pc:spChg chg="mod">
          <ac:chgData name="Bonnie Fox Garrity" userId="615961f88565f1d6" providerId="LiveId" clId="{B39D2CF5-FD49-4CB7-A021-4F3139722837}" dt="2024-07-24T17:53:59.466" v="694" actId="21"/>
          <ac:spMkLst>
            <pc:docMk/>
            <pc:sldMk cId="4055310017" sldId="266"/>
            <ac:spMk id="2" creationId="{EB07D84A-47E4-CB2B-8FE2-BC72146421BB}"/>
          </ac:spMkLst>
        </pc:spChg>
        <pc:spChg chg="del mod">
          <ac:chgData name="Bonnie Fox Garrity" userId="615961f88565f1d6" providerId="LiveId" clId="{B39D2CF5-FD49-4CB7-A021-4F3139722837}" dt="2024-07-24T17:39:50.382" v="558"/>
          <ac:spMkLst>
            <pc:docMk/>
            <pc:sldMk cId="4055310017" sldId="266"/>
            <ac:spMk id="3" creationId="{E20D032C-2341-7339-9EDC-7A0AA280568A}"/>
          </ac:spMkLst>
        </pc:spChg>
        <pc:spChg chg="add del mod">
          <ac:chgData name="Bonnie Fox Garrity" userId="615961f88565f1d6" providerId="LiveId" clId="{B39D2CF5-FD49-4CB7-A021-4F3139722837}" dt="2024-07-24T17:53:00.409" v="560"/>
          <ac:spMkLst>
            <pc:docMk/>
            <pc:sldMk cId="4055310017" sldId="266"/>
            <ac:spMk id="6" creationId="{1E759B48-132B-F5AD-F014-46E7B6551214}"/>
          </ac:spMkLst>
        </pc:spChg>
        <pc:spChg chg="add mod">
          <ac:chgData name="Bonnie Fox Garrity" userId="615961f88565f1d6" providerId="LiveId" clId="{B39D2CF5-FD49-4CB7-A021-4F3139722837}" dt="2024-07-24T17:54:32.315" v="707" actId="1076"/>
          <ac:spMkLst>
            <pc:docMk/>
            <pc:sldMk cId="4055310017" sldId="266"/>
            <ac:spMk id="8" creationId="{5DFB4028-4AAD-91AD-CD98-8C7CF07E0FE0}"/>
          </ac:spMkLst>
        </pc:spChg>
        <pc:picChg chg="add del mod">
          <ac:chgData name="Bonnie Fox Garrity" userId="615961f88565f1d6" providerId="LiveId" clId="{B39D2CF5-FD49-4CB7-A021-4F3139722837}" dt="2024-07-24T17:52:57.775" v="559" actId="478"/>
          <ac:picMkLst>
            <pc:docMk/>
            <pc:sldMk cId="4055310017" sldId="266"/>
            <ac:picMk id="4" creationId="{47746B26-06F6-6863-B530-21DC634AF58D}"/>
          </ac:picMkLst>
        </pc:picChg>
        <pc:picChg chg="add mod">
          <ac:chgData name="Bonnie Fox Garrity" userId="615961f88565f1d6" providerId="LiveId" clId="{B39D2CF5-FD49-4CB7-A021-4F3139722837}" dt="2024-07-29T12:48:45.574" v="8247" actId="1076"/>
          <ac:picMkLst>
            <pc:docMk/>
            <pc:sldMk cId="4055310017" sldId="266"/>
            <ac:picMk id="7" creationId="{8129485D-6C19-B30A-383F-5C762821003F}"/>
          </ac:picMkLst>
        </pc:picChg>
      </pc:sldChg>
      <pc:sldChg chg="addSp delSp modSp new mod">
        <pc:chgData name="Bonnie Fox Garrity" userId="615961f88565f1d6" providerId="LiveId" clId="{B39D2CF5-FD49-4CB7-A021-4F3139722837}" dt="2024-07-25T11:50:07.180" v="3561" actId="1076"/>
        <pc:sldMkLst>
          <pc:docMk/>
          <pc:sldMk cId="2646083959" sldId="267"/>
        </pc:sldMkLst>
        <pc:spChg chg="del mod">
          <ac:chgData name="Bonnie Fox Garrity" userId="615961f88565f1d6" providerId="LiveId" clId="{B39D2CF5-FD49-4CB7-A021-4F3139722837}" dt="2024-07-24T18:03:10.084" v="722" actId="21"/>
          <ac:spMkLst>
            <pc:docMk/>
            <pc:sldMk cId="2646083959" sldId="267"/>
            <ac:spMk id="2" creationId="{FD88EA28-E2F4-64BA-2836-5D9A4985F98B}"/>
          </ac:spMkLst>
        </pc:spChg>
        <pc:spChg chg="del mod">
          <ac:chgData name="Bonnie Fox Garrity" userId="615961f88565f1d6" providerId="LiveId" clId="{B39D2CF5-FD49-4CB7-A021-4F3139722837}" dt="2024-07-24T18:02:19.333" v="711" actId="931"/>
          <ac:spMkLst>
            <pc:docMk/>
            <pc:sldMk cId="2646083959" sldId="267"/>
            <ac:spMk id="3" creationId="{0BEEC5C7-9863-006E-AF13-6CB9630E8262}"/>
          </ac:spMkLst>
        </pc:spChg>
        <pc:spChg chg="add mod">
          <ac:chgData name="Bonnie Fox Garrity" userId="615961f88565f1d6" providerId="LiveId" clId="{B39D2CF5-FD49-4CB7-A021-4F3139722837}" dt="2024-07-24T18:03:55.778" v="726" actId="207"/>
          <ac:spMkLst>
            <pc:docMk/>
            <pc:sldMk cId="2646083959" sldId="267"/>
            <ac:spMk id="8" creationId="{A3FB0B4E-9942-B553-B2A1-BEE8656EF4D9}"/>
          </ac:spMkLst>
        </pc:spChg>
        <pc:spChg chg="add mod">
          <ac:chgData name="Bonnie Fox Garrity" userId="615961f88565f1d6" providerId="LiveId" clId="{B39D2CF5-FD49-4CB7-A021-4F3139722837}" dt="2024-07-24T18:04:40.869" v="730" actId="14100"/>
          <ac:spMkLst>
            <pc:docMk/>
            <pc:sldMk cId="2646083959" sldId="267"/>
            <ac:spMk id="9" creationId="{ECD533F7-EE8B-8CB0-1A78-F513B858EFB9}"/>
          </ac:spMkLst>
        </pc:spChg>
        <pc:spChg chg="add mod">
          <ac:chgData name="Bonnie Fox Garrity" userId="615961f88565f1d6" providerId="LiveId" clId="{B39D2CF5-FD49-4CB7-A021-4F3139722837}" dt="2024-07-25T11:50:07.180" v="3561" actId="1076"/>
          <ac:spMkLst>
            <pc:docMk/>
            <pc:sldMk cId="2646083959" sldId="267"/>
            <ac:spMk id="10" creationId="{1F1E808E-C820-AE70-E2A1-9E04A93B4B17}"/>
          </ac:spMkLst>
        </pc:spChg>
        <pc:picChg chg="add mod">
          <ac:chgData name="Bonnie Fox Garrity" userId="615961f88565f1d6" providerId="LiveId" clId="{B39D2CF5-FD49-4CB7-A021-4F3139722837}" dt="2024-07-24T18:03:02.622" v="721" actId="1076"/>
          <ac:picMkLst>
            <pc:docMk/>
            <pc:sldMk cId="2646083959" sldId="267"/>
            <ac:picMk id="5" creationId="{A067075E-2811-D165-04D8-D126C4C88BD2}"/>
          </ac:picMkLst>
        </pc:picChg>
        <pc:picChg chg="add mod">
          <ac:chgData name="Bonnie Fox Garrity" userId="615961f88565f1d6" providerId="LiveId" clId="{B39D2CF5-FD49-4CB7-A021-4F3139722837}" dt="2024-07-24T18:03:14.243" v="723" actId="1076"/>
          <ac:picMkLst>
            <pc:docMk/>
            <pc:sldMk cId="2646083959" sldId="267"/>
            <ac:picMk id="7" creationId="{5D1FEE08-7C16-9A78-421D-D9ACAA09384A}"/>
          </ac:picMkLst>
        </pc:picChg>
      </pc:sldChg>
      <pc:sldChg chg="addSp delSp modSp new mod">
        <pc:chgData name="Bonnie Fox Garrity" userId="615961f88565f1d6" providerId="LiveId" clId="{B39D2CF5-FD49-4CB7-A021-4F3139722837}" dt="2024-07-26T15:54:56.883" v="8091" actId="14100"/>
        <pc:sldMkLst>
          <pc:docMk/>
          <pc:sldMk cId="768586068" sldId="268"/>
        </pc:sldMkLst>
        <pc:spChg chg="del mod">
          <ac:chgData name="Bonnie Fox Garrity" userId="615961f88565f1d6" providerId="LiveId" clId="{B39D2CF5-FD49-4CB7-A021-4F3139722837}" dt="2024-07-24T18:05:33.993" v="737" actId="478"/>
          <ac:spMkLst>
            <pc:docMk/>
            <pc:sldMk cId="768586068" sldId="268"/>
            <ac:spMk id="2" creationId="{E3D56422-06EE-A157-F256-817513BD4A80}"/>
          </ac:spMkLst>
        </pc:spChg>
        <pc:spChg chg="del mod">
          <ac:chgData name="Bonnie Fox Garrity" userId="615961f88565f1d6" providerId="LiveId" clId="{B39D2CF5-FD49-4CB7-A021-4F3139722837}" dt="2024-07-24T18:05:21.442" v="731" actId="931"/>
          <ac:spMkLst>
            <pc:docMk/>
            <pc:sldMk cId="768586068" sldId="268"/>
            <ac:spMk id="3" creationId="{87915FBF-1C43-58DB-EDBB-AA2CAB98CA43}"/>
          </ac:spMkLst>
        </pc:spChg>
        <pc:picChg chg="add mod">
          <ac:chgData name="Bonnie Fox Garrity" userId="615961f88565f1d6" providerId="LiveId" clId="{B39D2CF5-FD49-4CB7-A021-4F3139722837}" dt="2024-07-24T18:05:30.659" v="736" actId="1076"/>
          <ac:picMkLst>
            <pc:docMk/>
            <pc:sldMk cId="768586068" sldId="268"/>
            <ac:picMk id="5" creationId="{734FCE0D-60D8-ECB5-54A2-C7EA5F1FFD9F}"/>
          </ac:picMkLst>
        </pc:picChg>
        <pc:picChg chg="add del">
          <ac:chgData name="Bonnie Fox Garrity" userId="615961f88565f1d6" providerId="LiveId" clId="{B39D2CF5-FD49-4CB7-A021-4F3139722837}" dt="2024-07-24T18:06:33.648" v="739" actId="478"/>
          <ac:picMkLst>
            <pc:docMk/>
            <pc:sldMk cId="768586068" sldId="268"/>
            <ac:picMk id="6" creationId="{9318AD1B-116B-E7B3-3B94-672374C7D355}"/>
          </ac:picMkLst>
        </pc:picChg>
        <pc:picChg chg="add del mod">
          <ac:chgData name="Bonnie Fox Garrity" userId="615961f88565f1d6" providerId="LiveId" clId="{B39D2CF5-FD49-4CB7-A021-4F3139722837}" dt="2024-07-24T18:06:50.134" v="743" actId="478"/>
          <ac:picMkLst>
            <pc:docMk/>
            <pc:sldMk cId="768586068" sldId="268"/>
            <ac:picMk id="7" creationId="{98AFFE2A-8597-D82F-A95B-C64571D24F5C}"/>
          </ac:picMkLst>
        </pc:picChg>
        <pc:picChg chg="add del">
          <ac:chgData name="Bonnie Fox Garrity" userId="615961f88565f1d6" providerId="LiveId" clId="{B39D2CF5-FD49-4CB7-A021-4F3139722837}" dt="2024-07-24T18:07:08.022" v="745" actId="478"/>
          <ac:picMkLst>
            <pc:docMk/>
            <pc:sldMk cId="768586068" sldId="268"/>
            <ac:picMk id="8" creationId="{FCCEEDEB-8FDD-2DE0-52D8-16576A7AAF0E}"/>
          </ac:picMkLst>
        </pc:picChg>
        <pc:picChg chg="add del mod">
          <ac:chgData name="Bonnie Fox Garrity" userId="615961f88565f1d6" providerId="LiveId" clId="{B39D2CF5-FD49-4CB7-A021-4F3139722837}" dt="2024-07-24T18:07:41.062" v="821" actId="478"/>
          <ac:picMkLst>
            <pc:docMk/>
            <pc:sldMk cId="768586068" sldId="268"/>
            <ac:picMk id="9" creationId="{1558C345-7CF4-E0D7-FEEA-098F7E3EA46B}"/>
          </ac:picMkLst>
        </pc:picChg>
        <pc:picChg chg="add del">
          <ac:chgData name="Bonnie Fox Garrity" userId="615961f88565f1d6" providerId="LiveId" clId="{B39D2CF5-FD49-4CB7-A021-4F3139722837}" dt="2024-07-24T18:17:49.139" v="827" actId="478"/>
          <ac:picMkLst>
            <pc:docMk/>
            <pc:sldMk cId="768586068" sldId="268"/>
            <ac:picMk id="10" creationId="{9D110968-5865-4346-2F34-02FC8A935FA7}"/>
          </ac:picMkLst>
        </pc:picChg>
        <pc:picChg chg="add del mod">
          <ac:chgData name="Bonnie Fox Garrity" userId="615961f88565f1d6" providerId="LiveId" clId="{B39D2CF5-FD49-4CB7-A021-4F3139722837}" dt="2024-07-24T18:17:50.027" v="828" actId="478"/>
          <ac:picMkLst>
            <pc:docMk/>
            <pc:sldMk cId="768586068" sldId="268"/>
            <ac:picMk id="11" creationId="{A1FA39A7-B50C-5B11-81CE-931DEDEACBFB}"/>
          </ac:picMkLst>
        </pc:picChg>
        <pc:picChg chg="add del mod">
          <ac:chgData name="Bonnie Fox Garrity" userId="615961f88565f1d6" providerId="LiveId" clId="{B39D2CF5-FD49-4CB7-A021-4F3139722837}" dt="2024-07-24T18:18:31.232" v="833" actId="478"/>
          <ac:picMkLst>
            <pc:docMk/>
            <pc:sldMk cId="768586068" sldId="268"/>
            <ac:picMk id="12" creationId="{B1F781AF-FC10-065C-30F4-399934DA7410}"/>
          </ac:picMkLst>
        </pc:picChg>
        <pc:picChg chg="add mod">
          <ac:chgData name="Bonnie Fox Garrity" userId="615961f88565f1d6" providerId="LiveId" clId="{B39D2CF5-FD49-4CB7-A021-4F3139722837}" dt="2024-07-26T15:54:56.883" v="8091" actId="14100"/>
          <ac:picMkLst>
            <pc:docMk/>
            <pc:sldMk cId="768586068" sldId="268"/>
            <ac:picMk id="13" creationId="{4169714A-43AB-D213-2F24-3034193EC5E4}"/>
          </ac:picMkLst>
        </pc:picChg>
      </pc:sldChg>
      <pc:sldChg chg="modSp new del mod">
        <pc:chgData name="Bonnie Fox Garrity" userId="615961f88565f1d6" providerId="LiveId" clId="{B39D2CF5-FD49-4CB7-A021-4F3139722837}" dt="2024-07-25T14:08:33.404" v="5217" actId="2696"/>
        <pc:sldMkLst>
          <pc:docMk/>
          <pc:sldMk cId="3855835933" sldId="269"/>
        </pc:sldMkLst>
        <pc:spChg chg="mod">
          <ac:chgData name="Bonnie Fox Garrity" userId="615961f88565f1d6" providerId="LiveId" clId="{B39D2CF5-FD49-4CB7-A021-4F3139722837}" dt="2024-07-24T18:44:08.514" v="873" actId="20577"/>
          <ac:spMkLst>
            <pc:docMk/>
            <pc:sldMk cId="3855835933" sldId="269"/>
            <ac:spMk id="2" creationId="{7559CC6C-2610-BE01-67C5-A37F0C4B1AEE}"/>
          </ac:spMkLst>
        </pc:spChg>
        <pc:spChg chg="mod">
          <ac:chgData name="Bonnie Fox Garrity" userId="615961f88565f1d6" providerId="LiveId" clId="{B39D2CF5-FD49-4CB7-A021-4F3139722837}" dt="2024-07-24T18:44:23.519" v="911" actId="20577"/>
          <ac:spMkLst>
            <pc:docMk/>
            <pc:sldMk cId="3855835933" sldId="269"/>
            <ac:spMk id="3" creationId="{019D2C02-8EF2-2514-953F-823996E8C986}"/>
          </ac:spMkLst>
        </pc:spChg>
      </pc:sldChg>
      <pc:sldChg chg="addSp delSp modSp new mod ord">
        <pc:chgData name="Bonnie Fox Garrity" userId="615961f88565f1d6" providerId="LiveId" clId="{B39D2CF5-FD49-4CB7-A021-4F3139722837}" dt="2024-07-26T15:21:45.759" v="6120"/>
        <pc:sldMkLst>
          <pc:docMk/>
          <pc:sldMk cId="2927332580" sldId="270"/>
        </pc:sldMkLst>
        <pc:spChg chg="mod">
          <ac:chgData name="Bonnie Fox Garrity" userId="615961f88565f1d6" providerId="LiveId" clId="{B39D2CF5-FD49-4CB7-A021-4F3139722837}" dt="2024-07-24T18:45:27.907" v="944" actId="20577"/>
          <ac:spMkLst>
            <pc:docMk/>
            <pc:sldMk cId="2927332580" sldId="270"/>
            <ac:spMk id="2" creationId="{9F41C81D-D566-71EF-95C1-67D39B26BB61}"/>
          </ac:spMkLst>
        </pc:spChg>
        <pc:spChg chg="mod">
          <ac:chgData name="Bonnie Fox Garrity" userId="615961f88565f1d6" providerId="LiveId" clId="{B39D2CF5-FD49-4CB7-A021-4F3139722837}" dt="2024-07-25T11:52:36.905" v="3583" actId="20577"/>
          <ac:spMkLst>
            <pc:docMk/>
            <pc:sldMk cId="2927332580" sldId="270"/>
            <ac:spMk id="3" creationId="{02B4FEEF-D8A0-62A7-E5BE-C7F3212661B0}"/>
          </ac:spMkLst>
        </pc:spChg>
        <pc:spChg chg="add del mod">
          <ac:chgData name="Bonnie Fox Garrity" userId="615961f88565f1d6" providerId="LiveId" clId="{B39D2CF5-FD49-4CB7-A021-4F3139722837}" dt="2024-07-25T11:56:03.529" v="3610"/>
          <ac:spMkLst>
            <pc:docMk/>
            <pc:sldMk cId="2927332580" sldId="270"/>
            <ac:spMk id="6" creationId="{26D9053B-BB89-D394-2690-0EA7037C90E7}"/>
          </ac:spMkLst>
        </pc:spChg>
        <pc:picChg chg="add del mod">
          <ac:chgData name="Bonnie Fox Garrity" userId="615961f88565f1d6" providerId="LiveId" clId="{B39D2CF5-FD49-4CB7-A021-4F3139722837}" dt="2024-07-25T11:55:56.513" v="3600" actId="478"/>
          <ac:picMkLst>
            <pc:docMk/>
            <pc:sldMk cId="2927332580" sldId="270"/>
            <ac:picMk id="5" creationId="{081F0B0F-84B5-2378-5D44-F34D30021871}"/>
          </ac:picMkLst>
        </pc:picChg>
      </pc:sldChg>
      <pc:sldChg chg="addSp delSp modSp new mod">
        <pc:chgData name="Bonnie Fox Garrity" userId="615961f88565f1d6" providerId="LiveId" clId="{B39D2CF5-FD49-4CB7-A021-4F3139722837}" dt="2024-07-25T11:57:27.324" v="3613" actId="1076"/>
        <pc:sldMkLst>
          <pc:docMk/>
          <pc:sldMk cId="3008132703" sldId="271"/>
        </pc:sldMkLst>
        <pc:spChg chg="del mod">
          <ac:chgData name="Bonnie Fox Garrity" userId="615961f88565f1d6" providerId="LiveId" clId="{B39D2CF5-FD49-4CB7-A021-4F3139722837}" dt="2024-07-24T19:18:40.043" v="1719" actId="21"/>
          <ac:spMkLst>
            <pc:docMk/>
            <pc:sldMk cId="3008132703" sldId="271"/>
            <ac:spMk id="2" creationId="{28DA1DA9-03C9-AF95-4534-C5309B5ADC3D}"/>
          </ac:spMkLst>
        </pc:spChg>
        <pc:spChg chg="del mod">
          <ac:chgData name="Bonnie Fox Garrity" userId="615961f88565f1d6" providerId="LiveId" clId="{B39D2CF5-FD49-4CB7-A021-4F3139722837}" dt="2024-07-24T19:18:14.937" v="1713"/>
          <ac:spMkLst>
            <pc:docMk/>
            <pc:sldMk cId="3008132703" sldId="271"/>
            <ac:spMk id="3" creationId="{7E9C3C53-0D83-6398-FC4C-79E0A429E21D}"/>
          </ac:spMkLst>
        </pc:spChg>
        <pc:picChg chg="add mod">
          <ac:chgData name="Bonnie Fox Garrity" userId="615961f88565f1d6" providerId="LiveId" clId="{B39D2CF5-FD49-4CB7-A021-4F3139722837}" dt="2024-07-25T11:57:27.324" v="3613" actId="1076"/>
          <ac:picMkLst>
            <pc:docMk/>
            <pc:sldMk cId="3008132703" sldId="271"/>
            <ac:picMk id="4" creationId="{6C6DF0A3-2BB8-9626-198A-93ECA2370CCD}"/>
          </ac:picMkLst>
        </pc:picChg>
      </pc:sldChg>
      <pc:sldChg chg="addSp delSp modSp new mod chgLayout">
        <pc:chgData name="Bonnie Fox Garrity" userId="615961f88565f1d6" providerId="LiveId" clId="{B39D2CF5-FD49-4CB7-A021-4F3139722837}" dt="2024-07-24T19:56:08.560" v="1965" actId="14100"/>
        <pc:sldMkLst>
          <pc:docMk/>
          <pc:sldMk cId="1264598075" sldId="272"/>
        </pc:sldMkLst>
        <pc:spChg chg="del mod">
          <ac:chgData name="Bonnie Fox Garrity" userId="615961f88565f1d6" providerId="LiveId" clId="{B39D2CF5-FD49-4CB7-A021-4F3139722837}" dt="2024-07-24T19:21:31.613" v="1724" actId="21"/>
          <ac:spMkLst>
            <pc:docMk/>
            <pc:sldMk cId="1264598075" sldId="272"/>
            <ac:spMk id="2" creationId="{0974B829-AE06-0C3A-B19C-78004D94C3D8}"/>
          </ac:spMkLst>
        </pc:spChg>
        <pc:spChg chg="del mod">
          <ac:chgData name="Bonnie Fox Garrity" userId="615961f88565f1d6" providerId="LiveId" clId="{B39D2CF5-FD49-4CB7-A021-4F3139722837}" dt="2024-07-24T19:20:45.728" v="1720"/>
          <ac:spMkLst>
            <pc:docMk/>
            <pc:sldMk cId="1264598075" sldId="272"/>
            <ac:spMk id="3" creationId="{38F54BA3-08A9-A53C-99D5-1EDB3521B61B}"/>
          </ac:spMkLst>
        </pc:spChg>
        <pc:spChg chg="add mod ord">
          <ac:chgData name="Bonnie Fox Garrity" userId="615961f88565f1d6" providerId="LiveId" clId="{B39D2CF5-FD49-4CB7-A021-4F3139722837}" dt="2024-07-24T19:23:06.212" v="1871" actId="1076"/>
          <ac:spMkLst>
            <pc:docMk/>
            <pc:sldMk cId="1264598075" sldId="272"/>
            <ac:spMk id="6" creationId="{EB56053F-1E02-92DD-216E-0E8042D43FCE}"/>
          </ac:spMkLst>
        </pc:spChg>
        <pc:picChg chg="add mod ord">
          <ac:chgData name="Bonnie Fox Garrity" userId="615961f88565f1d6" providerId="LiveId" clId="{B39D2CF5-FD49-4CB7-A021-4F3139722837}" dt="2024-07-24T19:56:08.560" v="1965" actId="14100"/>
          <ac:picMkLst>
            <pc:docMk/>
            <pc:sldMk cId="1264598075" sldId="272"/>
            <ac:picMk id="4" creationId="{55C4D56B-8302-FF68-3F38-507C0A9760F3}"/>
          </ac:picMkLst>
        </pc:picChg>
        <pc:picChg chg="add mod">
          <ac:chgData name="Bonnie Fox Garrity" userId="615961f88565f1d6" providerId="LiveId" clId="{B39D2CF5-FD49-4CB7-A021-4F3139722837}" dt="2024-07-24T19:23:25.141" v="1876" actId="1076"/>
          <ac:picMkLst>
            <pc:docMk/>
            <pc:sldMk cId="1264598075" sldId="272"/>
            <ac:picMk id="5" creationId="{C9287F8D-E69B-16BF-65E5-DF3FA696BF11}"/>
          </ac:picMkLst>
        </pc:picChg>
      </pc:sldChg>
      <pc:sldChg chg="addSp delSp modSp new mod">
        <pc:chgData name="Bonnie Fox Garrity" userId="615961f88565f1d6" providerId="LiveId" clId="{B39D2CF5-FD49-4CB7-A021-4F3139722837}" dt="2024-07-24T19:29:33.091" v="1964" actId="14100"/>
        <pc:sldMkLst>
          <pc:docMk/>
          <pc:sldMk cId="2635153627" sldId="273"/>
        </pc:sldMkLst>
        <pc:spChg chg="mod">
          <ac:chgData name="Bonnie Fox Garrity" userId="615961f88565f1d6" providerId="LiveId" clId="{B39D2CF5-FD49-4CB7-A021-4F3139722837}" dt="2024-07-24T19:27:56.848" v="1958" actId="20577"/>
          <ac:spMkLst>
            <pc:docMk/>
            <pc:sldMk cId="2635153627" sldId="273"/>
            <ac:spMk id="2" creationId="{8BD99C7C-EA9A-8569-A2E8-444F6E35AA26}"/>
          </ac:spMkLst>
        </pc:spChg>
        <pc:spChg chg="del mod">
          <ac:chgData name="Bonnie Fox Garrity" userId="615961f88565f1d6" providerId="LiveId" clId="{B39D2CF5-FD49-4CB7-A021-4F3139722837}" dt="2024-07-24T19:23:39.955" v="1877"/>
          <ac:spMkLst>
            <pc:docMk/>
            <pc:sldMk cId="2635153627" sldId="273"/>
            <ac:spMk id="3" creationId="{4DD67A61-BA7A-7109-8868-B71F6B53C834}"/>
          </ac:spMkLst>
        </pc:spChg>
        <pc:spChg chg="add del mod">
          <ac:chgData name="Bonnie Fox Garrity" userId="615961f88565f1d6" providerId="LiveId" clId="{B39D2CF5-FD49-4CB7-A021-4F3139722837}" dt="2024-07-24T19:29:21.773" v="1960"/>
          <ac:spMkLst>
            <pc:docMk/>
            <pc:sldMk cId="2635153627" sldId="273"/>
            <ac:spMk id="6" creationId="{409350FA-A1A1-7B99-591E-4A5B4DE1B1DC}"/>
          </ac:spMkLst>
        </pc:spChg>
        <pc:picChg chg="add del mod">
          <ac:chgData name="Bonnie Fox Garrity" userId="615961f88565f1d6" providerId="LiveId" clId="{B39D2CF5-FD49-4CB7-A021-4F3139722837}" dt="2024-07-24T19:29:18.102" v="1959" actId="478"/>
          <ac:picMkLst>
            <pc:docMk/>
            <pc:sldMk cId="2635153627" sldId="273"/>
            <ac:picMk id="4" creationId="{9D016822-0DC4-DA43-7BE2-7AB0F20653C6}"/>
          </ac:picMkLst>
        </pc:picChg>
        <pc:picChg chg="add mod">
          <ac:chgData name="Bonnie Fox Garrity" userId="615961f88565f1d6" providerId="LiveId" clId="{B39D2CF5-FD49-4CB7-A021-4F3139722837}" dt="2024-07-24T19:29:33.091" v="1964" actId="14100"/>
          <ac:picMkLst>
            <pc:docMk/>
            <pc:sldMk cId="2635153627" sldId="273"/>
            <ac:picMk id="7" creationId="{42C5AE12-4AA3-2610-A780-FB7759188365}"/>
          </ac:picMkLst>
        </pc:picChg>
      </pc:sldChg>
      <pc:sldChg chg="addSp delSp modSp new mod">
        <pc:chgData name="Bonnie Fox Garrity" userId="615961f88565f1d6" providerId="LiveId" clId="{B39D2CF5-FD49-4CB7-A021-4F3139722837}" dt="2024-07-24T20:03:27.726" v="2195" actId="14100"/>
        <pc:sldMkLst>
          <pc:docMk/>
          <pc:sldMk cId="3459090288" sldId="274"/>
        </pc:sldMkLst>
        <pc:spChg chg="del mod">
          <ac:chgData name="Bonnie Fox Garrity" userId="615961f88565f1d6" providerId="LiveId" clId="{B39D2CF5-FD49-4CB7-A021-4F3139722837}" dt="2024-07-24T20:00:49.307" v="2165" actId="478"/>
          <ac:spMkLst>
            <pc:docMk/>
            <pc:sldMk cId="3459090288" sldId="274"/>
            <ac:spMk id="2" creationId="{423F101A-497A-27A8-B13D-A8703BD60773}"/>
          </ac:spMkLst>
        </pc:spChg>
        <pc:spChg chg="del mod">
          <ac:chgData name="Bonnie Fox Garrity" userId="615961f88565f1d6" providerId="LiveId" clId="{B39D2CF5-FD49-4CB7-A021-4F3139722837}" dt="2024-07-24T19:57:48.833" v="1966" actId="931"/>
          <ac:spMkLst>
            <pc:docMk/>
            <pc:sldMk cId="3459090288" sldId="274"/>
            <ac:spMk id="3" creationId="{B93533EB-F32F-09EF-0A7C-FD16165791F6}"/>
          </ac:spMkLst>
        </pc:spChg>
        <pc:spChg chg="add mod">
          <ac:chgData name="Bonnie Fox Garrity" userId="615961f88565f1d6" providerId="LiveId" clId="{B39D2CF5-FD49-4CB7-A021-4F3139722837}" dt="2024-07-24T20:03:27.726" v="2195" actId="14100"/>
          <ac:spMkLst>
            <pc:docMk/>
            <pc:sldMk cId="3459090288" sldId="274"/>
            <ac:spMk id="7" creationId="{220BDC34-8B7B-1081-4E61-C63F98FCC3AA}"/>
          </ac:spMkLst>
        </pc:spChg>
        <pc:spChg chg="add mod">
          <ac:chgData name="Bonnie Fox Garrity" userId="615961f88565f1d6" providerId="LiveId" clId="{B39D2CF5-FD49-4CB7-A021-4F3139722837}" dt="2024-07-24T20:01:29.923" v="2172" actId="207"/>
          <ac:spMkLst>
            <pc:docMk/>
            <pc:sldMk cId="3459090288" sldId="274"/>
            <ac:spMk id="8" creationId="{BBFC542E-46D4-9256-81A4-FB33A304800D}"/>
          </ac:spMkLst>
        </pc:spChg>
        <pc:spChg chg="add mod ord">
          <ac:chgData name="Bonnie Fox Garrity" userId="615961f88565f1d6" providerId="LiveId" clId="{B39D2CF5-FD49-4CB7-A021-4F3139722837}" dt="2024-07-24T20:03:09.767" v="2193" actId="1076"/>
          <ac:spMkLst>
            <pc:docMk/>
            <pc:sldMk cId="3459090288" sldId="274"/>
            <ac:spMk id="9" creationId="{5D2A659F-BF43-6C7B-3322-AD5F6F375A1C}"/>
          </ac:spMkLst>
        </pc:spChg>
        <pc:picChg chg="add mod">
          <ac:chgData name="Bonnie Fox Garrity" userId="615961f88565f1d6" providerId="LiveId" clId="{B39D2CF5-FD49-4CB7-A021-4F3139722837}" dt="2024-07-24T19:57:54.304" v="1969" actId="1076"/>
          <ac:picMkLst>
            <pc:docMk/>
            <pc:sldMk cId="3459090288" sldId="274"/>
            <ac:picMk id="5" creationId="{79E69D1E-3DE3-1CE9-E22B-AC287D2106B0}"/>
          </ac:picMkLst>
        </pc:picChg>
        <pc:picChg chg="add del mod modCrop">
          <ac:chgData name="Bonnie Fox Garrity" userId="615961f88565f1d6" providerId="LiveId" clId="{B39D2CF5-FD49-4CB7-A021-4F3139722837}" dt="2024-07-24T20:02:42.383" v="2184" actId="478"/>
          <ac:picMkLst>
            <pc:docMk/>
            <pc:sldMk cId="3459090288" sldId="274"/>
            <ac:picMk id="6" creationId="{5F99E9A3-BEC5-91F3-8C76-58001F6ABDF6}"/>
          </ac:picMkLst>
        </pc:picChg>
        <pc:picChg chg="add mod">
          <ac:chgData name="Bonnie Fox Garrity" userId="615961f88565f1d6" providerId="LiveId" clId="{B39D2CF5-FD49-4CB7-A021-4F3139722837}" dt="2024-07-24T20:02:49.750" v="2187" actId="14100"/>
          <ac:picMkLst>
            <pc:docMk/>
            <pc:sldMk cId="3459090288" sldId="274"/>
            <ac:picMk id="11" creationId="{EDB167D6-31E8-4FF4-266F-457830A3842B}"/>
          </ac:picMkLst>
        </pc:picChg>
      </pc:sldChg>
      <pc:sldChg chg="addSp delSp modSp new mod">
        <pc:chgData name="Bonnie Fox Garrity" userId="615961f88565f1d6" providerId="LiveId" clId="{B39D2CF5-FD49-4CB7-A021-4F3139722837}" dt="2024-07-25T14:11:33.687" v="5223" actId="1076"/>
        <pc:sldMkLst>
          <pc:docMk/>
          <pc:sldMk cId="2797341196" sldId="275"/>
        </pc:sldMkLst>
        <pc:spChg chg="del mod">
          <ac:chgData name="Bonnie Fox Garrity" userId="615961f88565f1d6" providerId="LiveId" clId="{B39D2CF5-FD49-4CB7-A021-4F3139722837}" dt="2024-07-24T20:04:33.015" v="2200" actId="21"/>
          <ac:spMkLst>
            <pc:docMk/>
            <pc:sldMk cId="2797341196" sldId="275"/>
            <ac:spMk id="2" creationId="{BFB34E6C-8853-FEF3-BBEE-122C33E23CC1}"/>
          </ac:spMkLst>
        </pc:spChg>
        <pc:spChg chg="del mod">
          <ac:chgData name="Bonnie Fox Garrity" userId="615961f88565f1d6" providerId="LiveId" clId="{B39D2CF5-FD49-4CB7-A021-4F3139722837}" dt="2024-07-24T20:04:23.961" v="2196" actId="931"/>
          <ac:spMkLst>
            <pc:docMk/>
            <pc:sldMk cId="2797341196" sldId="275"/>
            <ac:spMk id="3" creationId="{FE1DEC35-632D-B683-3CC8-4F6E81578E97}"/>
          </ac:spMkLst>
        </pc:spChg>
        <pc:spChg chg="add mod">
          <ac:chgData name="Bonnie Fox Garrity" userId="615961f88565f1d6" providerId="LiveId" clId="{B39D2CF5-FD49-4CB7-A021-4F3139722837}" dt="2024-07-25T14:11:33.687" v="5223" actId="1076"/>
          <ac:spMkLst>
            <pc:docMk/>
            <pc:sldMk cId="2797341196" sldId="275"/>
            <ac:spMk id="8" creationId="{9C9916BF-4A93-CDBC-ED93-575E6A6B37DC}"/>
          </ac:spMkLst>
        </pc:spChg>
        <pc:picChg chg="add mod">
          <ac:chgData name="Bonnie Fox Garrity" userId="615961f88565f1d6" providerId="LiveId" clId="{B39D2CF5-FD49-4CB7-A021-4F3139722837}" dt="2024-07-25T14:11:31.611" v="5222" actId="14100"/>
          <ac:picMkLst>
            <pc:docMk/>
            <pc:sldMk cId="2797341196" sldId="275"/>
            <ac:picMk id="5" creationId="{9F3DAEAE-33BD-FCF3-EA38-08B07ECD356F}"/>
          </ac:picMkLst>
        </pc:picChg>
        <pc:picChg chg="add del mod">
          <ac:chgData name="Bonnie Fox Garrity" userId="615961f88565f1d6" providerId="LiveId" clId="{B39D2CF5-FD49-4CB7-A021-4F3139722837}" dt="2024-07-24T20:06:54.242" v="2208" actId="21"/>
          <ac:picMkLst>
            <pc:docMk/>
            <pc:sldMk cId="2797341196" sldId="275"/>
            <ac:picMk id="7" creationId="{30F7E1DB-AF03-C08D-DFB0-D6CCAD57B652}"/>
          </ac:picMkLst>
        </pc:picChg>
      </pc:sldChg>
      <pc:sldChg chg="addSp delSp modSp new mod">
        <pc:chgData name="Bonnie Fox Garrity" userId="615961f88565f1d6" providerId="LiveId" clId="{B39D2CF5-FD49-4CB7-A021-4F3139722837}" dt="2024-07-25T14:14:23.768" v="5319" actId="1076"/>
        <pc:sldMkLst>
          <pc:docMk/>
          <pc:sldMk cId="316277357" sldId="276"/>
        </pc:sldMkLst>
        <pc:spChg chg="del mod">
          <ac:chgData name="Bonnie Fox Garrity" userId="615961f88565f1d6" providerId="LiveId" clId="{B39D2CF5-FD49-4CB7-A021-4F3139722837}" dt="2024-07-24T20:12:07.901" v="2417" actId="21"/>
          <ac:spMkLst>
            <pc:docMk/>
            <pc:sldMk cId="316277357" sldId="276"/>
            <ac:spMk id="2" creationId="{1D35F89F-EA67-2375-99D5-059CC8FAEFBD}"/>
          </ac:spMkLst>
        </pc:spChg>
        <pc:spChg chg="del mod">
          <ac:chgData name="Bonnie Fox Garrity" userId="615961f88565f1d6" providerId="LiveId" clId="{B39D2CF5-FD49-4CB7-A021-4F3139722837}" dt="2024-07-24T20:06:57.589" v="2209"/>
          <ac:spMkLst>
            <pc:docMk/>
            <pc:sldMk cId="316277357" sldId="276"/>
            <ac:spMk id="3" creationId="{91C62B45-D301-91DC-6578-17F611ED34C0}"/>
          </ac:spMkLst>
        </pc:spChg>
        <pc:spChg chg="add mod">
          <ac:chgData name="Bonnie Fox Garrity" userId="615961f88565f1d6" providerId="LiveId" clId="{B39D2CF5-FD49-4CB7-A021-4F3139722837}" dt="2024-07-25T14:12:41.954" v="5224" actId="1076"/>
          <ac:spMkLst>
            <pc:docMk/>
            <pc:sldMk cId="316277357" sldId="276"/>
            <ac:spMk id="5" creationId="{0260AE5B-FD66-CFE1-0490-482B2117BE5C}"/>
          </ac:spMkLst>
        </pc:spChg>
        <pc:spChg chg="add mod">
          <ac:chgData name="Bonnie Fox Garrity" userId="615961f88565f1d6" providerId="LiveId" clId="{B39D2CF5-FD49-4CB7-A021-4F3139722837}" dt="2024-07-25T14:14:23.768" v="5319" actId="1076"/>
          <ac:spMkLst>
            <pc:docMk/>
            <pc:sldMk cId="316277357" sldId="276"/>
            <ac:spMk id="7" creationId="{A636616B-60E6-7311-4CEF-8D430BFA1DBF}"/>
          </ac:spMkLst>
        </pc:spChg>
        <pc:picChg chg="add mod">
          <ac:chgData name="Bonnie Fox Garrity" userId="615961f88565f1d6" providerId="LiveId" clId="{B39D2CF5-FD49-4CB7-A021-4F3139722837}" dt="2024-07-24T20:07:06.017" v="2212" actId="14100"/>
          <ac:picMkLst>
            <pc:docMk/>
            <pc:sldMk cId="316277357" sldId="276"/>
            <ac:picMk id="4" creationId="{53808C6F-D981-0BC5-C43E-1FB11406E082}"/>
          </ac:picMkLst>
        </pc:picChg>
        <pc:picChg chg="add mod">
          <ac:chgData name="Bonnie Fox Garrity" userId="615961f88565f1d6" providerId="LiveId" clId="{B39D2CF5-FD49-4CB7-A021-4F3139722837}" dt="2024-07-25T14:12:47.215" v="5225" actId="14100"/>
          <ac:picMkLst>
            <pc:docMk/>
            <pc:sldMk cId="316277357" sldId="276"/>
            <ac:picMk id="6" creationId="{5EA5836B-7DD0-A000-B6A2-65BC1FC37EDC}"/>
          </ac:picMkLst>
        </pc:picChg>
      </pc:sldChg>
      <pc:sldChg chg="addSp delSp modSp new mod">
        <pc:chgData name="Bonnie Fox Garrity" userId="615961f88565f1d6" providerId="LiveId" clId="{B39D2CF5-FD49-4CB7-A021-4F3139722837}" dt="2024-07-25T12:30:06.546" v="3996" actId="122"/>
        <pc:sldMkLst>
          <pc:docMk/>
          <pc:sldMk cId="2007526957" sldId="277"/>
        </pc:sldMkLst>
        <pc:spChg chg="mod">
          <ac:chgData name="Bonnie Fox Garrity" userId="615961f88565f1d6" providerId="LiveId" clId="{B39D2CF5-FD49-4CB7-A021-4F3139722837}" dt="2024-07-25T12:30:06.546" v="3996" actId="122"/>
          <ac:spMkLst>
            <pc:docMk/>
            <pc:sldMk cId="2007526957" sldId="277"/>
            <ac:spMk id="2" creationId="{A52D7DBB-AE42-1BE2-BECA-ECE44DD72779}"/>
          </ac:spMkLst>
        </pc:spChg>
        <pc:spChg chg="del mod">
          <ac:chgData name="Bonnie Fox Garrity" userId="615961f88565f1d6" providerId="LiveId" clId="{B39D2CF5-FD49-4CB7-A021-4F3139722837}" dt="2024-07-24T20:47:01.746" v="3409"/>
          <ac:spMkLst>
            <pc:docMk/>
            <pc:sldMk cId="2007526957" sldId="277"/>
            <ac:spMk id="3" creationId="{4A0DF36D-04CD-770D-0A60-95253E92B656}"/>
          </ac:spMkLst>
        </pc:spChg>
        <pc:spChg chg="add del mod">
          <ac:chgData name="Bonnie Fox Garrity" userId="615961f88565f1d6" providerId="LiveId" clId="{B39D2CF5-FD49-4CB7-A021-4F3139722837}" dt="2024-07-24T20:48:05.120" v="3417"/>
          <ac:spMkLst>
            <pc:docMk/>
            <pc:sldMk cId="2007526957" sldId="277"/>
            <ac:spMk id="6" creationId="{BCB66930-799A-BAD3-81CC-FC7229E35DC9}"/>
          </ac:spMkLst>
        </pc:spChg>
        <pc:spChg chg="add mod">
          <ac:chgData name="Bonnie Fox Garrity" userId="615961f88565f1d6" providerId="LiveId" clId="{B39D2CF5-FD49-4CB7-A021-4F3139722837}" dt="2024-07-24T20:48:27.180" v="3433" actId="1076"/>
          <ac:spMkLst>
            <pc:docMk/>
            <pc:sldMk cId="2007526957" sldId="277"/>
            <ac:spMk id="8" creationId="{E22901A7-67FC-AF2D-3880-DBCF5CBF7502}"/>
          </ac:spMkLst>
        </pc:spChg>
        <pc:picChg chg="add del mod">
          <ac:chgData name="Bonnie Fox Garrity" userId="615961f88565f1d6" providerId="LiveId" clId="{B39D2CF5-FD49-4CB7-A021-4F3139722837}" dt="2024-07-24T20:48:03.200" v="3416" actId="21"/>
          <ac:picMkLst>
            <pc:docMk/>
            <pc:sldMk cId="2007526957" sldId="277"/>
            <ac:picMk id="4" creationId="{62CA1BE3-0DF7-4F33-1A16-AAEE9F1653D3}"/>
          </ac:picMkLst>
        </pc:picChg>
        <pc:picChg chg="add mod">
          <ac:chgData name="Bonnie Fox Garrity" userId="615961f88565f1d6" providerId="LiveId" clId="{B39D2CF5-FD49-4CB7-A021-4F3139722837}" dt="2024-07-24T20:48:05.120" v="3417"/>
          <ac:picMkLst>
            <pc:docMk/>
            <pc:sldMk cId="2007526957" sldId="277"/>
            <ac:picMk id="7" creationId="{3D2F85BA-E0EB-30B9-6AA1-F35743FA92A9}"/>
          </ac:picMkLst>
        </pc:picChg>
      </pc:sldChg>
      <pc:sldChg chg="addSp delSp modSp new del mod">
        <pc:chgData name="Bonnie Fox Garrity" userId="615961f88565f1d6" providerId="LiveId" clId="{B39D2CF5-FD49-4CB7-A021-4F3139722837}" dt="2024-07-25T14:07:45.637" v="5216" actId="2696"/>
        <pc:sldMkLst>
          <pc:docMk/>
          <pc:sldMk cId="4294550711" sldId="278"/>
        </pc:sldMkLst>
        <pc:spChg chg="del mod">
          <ac:chgData name="Bonnie Fox Garrity" userId="615961f88565f1d6" providerId="LiveId" clId="{B39D2CF5-FD49-4CB7-A021-4F3139722837}" dt="2024-07-24T20:20:46.655" v="2593" actId="21"/>
          <ac:spMkLst>
            <pc:docMk/>
            <pc:sldMk cId="4294550711" sldId="278"/>
            <ac:spMk id="2" creationId="{95151428-7FDA-E3B9-9FBA-38046AFAD5AE}"/>
          </ac:spMkLst>
        </pc:spChg>
        <pc:spChg chg="del mod">
          <ac:chgData name="Bonnie Fox Garrity" userId="615961f88565f1d6" providerId="LiveId" clId="{B39D2CF5-FD49-4CB7-A021-4F3139722837}" dt="2024-07-24T20:20:38.853" v="2589" actId="931"/>
          <ac:spMkLst>
            <pc:docMk/>
            <pc:sldMk cId="4294550711" sldId="278"/>
            <ac:spMk id="3" creationId="{C7A833E9-CA5B-7159-F445-B588DB0003DA}"/>
          </ac:spMkLst>
        </pc:spChg>
        <pc:picChg chg="add mod">
          <ac:chgData name="Bonnie Fox Garrity" userId="615961f88565f1d6" providerId="LiveId" clId="{B39D2CF5-FD49-4CB7-A021-4F3139722837}" dt="2024-07-24T20:20:52.048" v="2594" actId="14100"/>
          <ac:picMkLst>
            <pc:docMk/>
            <pc:sldMk cId="4294550711" sldId="278"/>
            <ac:picMk id="5" creationId="{07AC2BB5-0323-9E50-D727-041F0B1B162C}"/>
          </ac:picMkLst>
        </pc:picChg>
      </pc:sldChg>
      <pc:sldChg chg="addSp delSp modSp new mod">
        <pc:chgData name="Bonnie Fox Garrity" userId="615961f88565f1d6" providerId="LiveId" clId="{B39D2CF5-FD49-4CB7-A021-4F3139722837}" dt="2024-07-25T12:46:47.231" v="4045" actId="20577"/>
        <pc:sldMkLst>
          <pc:docMk/>
          <pc:sldMk cId="2733350503" sldId="279"/>
        </pc:sldMkLst>
        <pc:spChg chg="mod">
          <ac:chgData name="Bonnie Fox Garrity" userId="615961f88565f1d6" providerId="LiveId" clId="{B39D2CF5-FD49-4CB7-A021-4F3139722837}" dt="2024-07-25T12:46:47.231" v="4045" actId="20577"/>
          <ac:spMkLst>
            <pc:docMk/>
            <pc:sldMk cId="2733350503" sldId="279"/>
            <ac:spMk id="2" creationId="{C05757F5-32D5-ACB1-E1FD-8C88BFA2A149}"/>
          </ac:spMkLst>
        </pc:spChg>
        <pc:spChg chg="del mod">
          <ac:chgData name="Bonnie Fox Garrity" userId="615961f88565f1d6" providerId="LiveId" clId="{B39D2CF5-FD49-4CB7-A021-4F3139722837}" dt="2024-07-25T12:19:32.508" v="3812" actId="931"/>
          <ac:spMkLst>
            <pc:docMk/>
            <pc:sldMk cId="2733350503" sldId="279"/>
            <ac:spMk id="3" creationId="{36CCF611-2F47-C4F6-F1DF-739C9F2B5A70}"/>
          </ac:spMkLst>
        </pc:spChg>
        <pc:spChg chg="add mod">
          <ac:chgData name="Bonnie Fox Garrity" userId="615961f88565f1d6" providerId="LiveId" clId="{B39D2CF5-FD49-4CB7-A021-4F3139722837}" dt="2024-07-25T12:21:38.462" v="3889" actId="1076"/>
          <ac:spMkLst>
            <pc:docMk/>
            <pc:sldMk cId="2733350503" sldId="279"/>
            <ac:spMk id="6" creationId="{AF7ACB29-94EC-72B6-B081-54B241DE9B56}"/>
          </ac:spMkLst>
        </pc:spChg>
        <pc:spChg chg="add del mod">
          <ac:chgData name="Bonnie Fox Garrity" userId="615961f88565f1d6" providerId="LiveId" clId="{B39D2CF5-FD49-4CB7-A021-4F3139722837}" dt="2024-07-25T12:21:24.174" v="3884" actId="931"/>
          <ac:spMkLst>
            <pc:docMk/>
            <pc:sldMk cId="2733350503" sldId="279"/>
            <ac:spMk id="8" creationId="{59A5076B-A2A2-7938-B60A-CCC9F773BB4C}"/>
          </ac:spMkLst>
        </pc:spChg>
        <pc:picChg chg="add del mod">
          <ac:chgData name="Bonnie Fox Garrity" userId="615961f88565f1d6" providerId="LiveId" clId="{B39D2CF5-FD49-4CB7-A021-4F3139722837}" dt="2024-07-25T12:21:07.909" v="3883" actId="478"/>
          <ac:picMkLst>
            <pc:docMk/>
            <pc:sldMk cId="2733350503" sldId="279"/>
            <ac:picMk id="5" creationId="{9A3A8863-312F-C1CA-9B13-4CF6B0AE2301}"/>
          </ac:picMkLst>
        </pc:picChg>
        <pc:picChg chg="add mod">
          <ac:chgData name="Bonnie Fox Garrity" userId="615961f88565f1d6" providerId="LiveId" clId="{B39D2CF5-FD49-4CB7-A021-4F3139722837}" dt="2024-07-25T12:21:33.326" v="3888" actId="14100"/>
          <ac:picMkLst>
            <pc:docMk/>
            <pc:sldMk cId="2733350503" sldId="279"/>
            <ac:picMk id="10" creationId="{16DC7434-C9A8-04D2-DD58-125ED7C61315}"/>
          </ac:picMkLst>
        </pc:picChg>
      </pc:sldChg>
      <pc:sldChg chg="addSp delSp modSp new mod">
        <pc:chgData name="Bonnie Fox Garrity" userId="615961f88565f1d6" providerId="LiveId" clId="{B39D2CF5-FD49-4CB7-A021-4F3139722837}" dt="2024-07-25T12:58:47.927" v="4170" actId="1076"/>
        <pc:sldMkLst>
          <pc:docMk/>
          <pc:sldMk cId="2976592100" sldId="280"/>
        </pc:sldMkLst>
        <pc:spChg chg="mod">
          <ac:chgData name="Bonnie Fox Garrity" userId="615961f88565f1d6" providerId="LiveId" clId="{B39D2CF5-FD49-4CB7-A021-4F3139722837}" dt="2024-07-25T12:58:45.078" v="4169" actId="1076"/>
          <ac:spMkLst>
            <pc:docMk/>
            <pc:sldMk cId="2976592100" sldId="280"/>
            <ac:spMk id="2" creationId="{BF37D007-1F4D-0CBA-3E5A-03AF4E5EEB58}"/>
          </ac:spMkLst>
        </pc:spChg>
        <pc:spChg chg="del mod">
          <ac:chgData name="Bonnie Fox Garrity" userId="615961f88565f1d6" providerId="LiveId" clId="{B39D2CF5-FD49-4CB7-A021-4F3139722837}" dt="2024-07-25T12:53:39.138" v="4046" actId="931"/>
          <ac:spMkLst>
            <pc:docMk/>
            <pc:sldMk cId="2976592100" sldId="280"/>
            <ac:spMk id="3" creationId="{90F8EF08-DFA0-24EE-7AEF-BA84EF486BB0}"/>
          </ac:spMkLst>
        </pc:spChg>
        <pc:spChg chg="add mod">
          <ac:chgData name="Bonnie Fox Garrity" userId="615961f88565f1d6" providerId="LiveId" clId="{B39D2CF5-FD49-4CB7-A021-4F3139722837}" dt="2024-07-25T12:56:45.566" v="4141" actId="1076"/>
          <ac:spMkLst>
            <pc:docMk/>
            <pc:sldMk cId="2976592100" sldId="280"/>
            <ac:spMk id="6" creationId="{34FA90CF-A5BB-6596-7209-C86938110A8B}"/>
          </ac:spMkLst>
        </pc:spChg>
        <pc:picChg chg="add mod">
          <ac:chgData name="Bonnie Fox Garrity" userId="615961f88565f1d6" providerId="LiveId" clId="{B39D2CF5-FD49-4CB7-A021-4F3139722837}" dt="2024-07-25T12:58:47.927" v="4170" actId="1076"/>
          <ac:picMkLst>
            <pc:docMk/>
            <pc:sldMk cId="2976592100" sldId="280"/>
            <ac:picMk id="5" creationId="{71B8517F-3334-28CB-6F2F-A148845036FB}"/>
          </ac:picMkLst>
        </pc:picChg>
      </pc:sldChg>
      <pc:sldChg chg="addSp delSp modSp new mod chgLayout">
        <pc:chgData name="Bonnie Fox Garrity" userId="615961f88565f1d6" providerId="LiveId" clId="{B39D2CF5-FD49-4CB7-A021-4F3139722837}" dt="2024-07-25T14:24:11.236" v="5495" actId="1076"/>
        <pc:sldMkLst>
          <pc:docMk/>
          <pc:sldMk cId="1438532768" sldId="281"/>
        </pc:sldMkLst>
        <pc:spChg chg="del mod">
          <ac:chgData name="Bonnie Fox Garrity" userId="615961f88565f1d6" providerId="LiveId" clId="{B39D2CF5-FD49-4CB7-A021-4F3139722837}" dt="2024-07-25T13:08:38.912" v="4325" actId="21"/>
          <ac:spMkLst>
            <pc:docMk/>
            <pc:sldMk cId="1438532768" sldId="281"/>
            <ac:spMk id="2" creationId="{7EC68C1A-4E0A-8588-B3B3-6AE2CE58A858}"/>
          </ac:spMkLst>
        </pc:spChg>
        <pc:spChg chg="del mod">
          <ac:chgData name="Bonnie Fox Garrity" userId="615961f88565f1d6" providerId="LiveId" clId="{B39D2CF5-FD49-4CB7-A021-4F3139722837}" dt="2024-07-25T13:08:29.253" v="4322" actId="931"/>
          <ac:spMkLst>
            <pc:docMk/>
            <pc:sldMk cId="1438532768" sldId="281"/>
            <ac:spMk id="3" creationId="{93B17AE4-7C0E-6424-5CC6-55623409DF67}"/>
          </ac:spMkLst>
        </pc:spChg>
        <pc:spChg chg="add mod">
          <ac:chgData name="Bonnie Fox Garrity" userId="615961f88565f1d6" providerId="LiveId" clId="{B39D2CF5-FD49-4CB7-A021-4F3139722837}" dt="2024-07-25T14:15:50.590" v="5363" actId="20577"/>
          <ac:spMkLst>
            <pc:docMk/>
            <pc:sldMk cId="1438532768" sldId="281"/>
            <ac:spMk id="4" creationId="{C4FB7B00-97AE-D260-DD45-87793CB45EE1}"/>
          </ac:spMkLst>
        </pc:spChg>
        <pc:spChg chg="add mod">
          <ac:chgData name="Bonnie Fox Garrity" userId="615961f88565f1d6" providerId="LiveId" clId="{B39D2CF5-FD49-4CB7-A021-4F3139722837}" dt="2024-07-25T14:17:56.304" v="5372" actId="1076"/>
          <ac:spMkLst>
            <pc:docMk/>
            <pc:sldMk cId="1438532768" sldId="281"/>
            <ac:spMk id="9" creationId="{1472C767-DCD6-39C3-6125-EEBA8E6BE9C7}"/>
          </ac:spMkLst>
        </pc:spChg>
        <pc:spChg chg="add mod">
          <ac:chgData name="Bonnie Fox Garrity" userId="615961f88565f1d6" providerId="LiveId" clId="{B39D2CF5-FD49-4CB7-A021-4F3139722837}" dt="2024-07-25T14:22:51.894" v="5490" actId="1076"/>
          <ac:spMkLst>
            <pc:docMk/>
            <pc:sldMk cId="1438532768" sldId="281"/>
            <ac:spMk id="10" creationId="{9C65F96F-8B22-CFAF-E32C-7E8E1DBDD862}"/>
          </ac:spMkLst>
        </pc:spChg>
        <pc:spChg chg="add mod ord">
          <ac:chgData name="Bonnie Fox Garrity" userId="615961f88565f1d6" providerId="LiveId" clId="{B39D2CF5-FD49-4CB7-A021-4F3139722837}" dt="2024-07-25T14:23:48.741" v="5491" actId="1076"/>
          <ac:spMkLst>
            <pc:docMk/>
            <pc:sldMk cId="1438532768" sldId="281"/>
            <ac:spMk id="11" creationId="{F26D9A23-78A4-4A61-01DF-91A50DD7B7F3}"/>
          </ac:spMkLst>
        </pc:spChg>
        <pc:spChg chg="add mod">
          <ac:chgData name="Bonnie Fox Garrity" userId="615961f88565f1d6" providerId="LiveId" clId="{B39D2CF5-FD49-4CB7-A021-4F3139722837}" dt="2024-07-25T14:23:57.273" v="5492" actId="1076"/>
          <ac:spMkLst>
            <pc:docMk/>
            <pc:sldMk cId="1438532768" sldId="281"/>
            <ac:spMk id="12" creationId="{FCC96C59-AB52-B477-B97A-B8F9DB2AD3A7}"/>
          </ac:spMkLst>
        </pc:spChg>
        <pc:spChg chg="add mod">
          <ac:chgData name="Bonnie Fox Garrity" userId="615961f88565f1d6" providerId="LiveId" clId="{B39D2CF5-FD49-4CB7-A021-4F3139722837}" dt="2024-07-25T14:24:00.916" v="5493" actId="1076"/>
          <ac:spMkLst>
            <pc:docMk/>
            <pc:sldMk cId="1438532768" sldId="281"/>
            <ac:spMk id="13" creationId="{B1735588-371D-A310-5E75-2AFED74F2E5A}"/>
          </ac:spMkLst>
        </pc:spChg>
        <pc:spChg chg="add del mod">
          <ac:chgData name="Bonnie Fox Garrity" userId="615961f88565f1d6" providerId="LiveId" clId="{B39D2CF5-FD49-4CB7-A021-4F3139722837}" dt="2024-07-25T14:20:41.943" v="5459" actId="21"/>
          <ac:spMkLst>
            <pc:docMk/>
            <pc:sldMk cId="1438532768" sldId="281"/>
            <ac:spMk id="14" creationId="{EDFB662D-B4A3-E41C-3F6F-F50FB53E851A}"/>
          </ac:spMkLst>
        </pc:spChg>
        <pc:spChg chg="add mod">
          <ac:chgData name="Bonnie Fox Garrity" userId="615961f88565f1d6" providerId="LiveId" clId="{B39D2CF5-FD49-4CB7-A021-4F3139722837}" dt="2024-07-25T14:24:07.325" v="5494" actId="1076"/>
          <ac:spMkLst>
            <pc:docMk/>
            <pc:sldMk cId="1438532768" sldId="281"/>
            <ac:spMk id="16" creationId="{7E485C0F-B43A-3A5B-8FC0-D171650E7249}"/>
          </ac:spMkLst>
        </pc:spChg>
        <pc:spChg chg="add mod">
          <ac:chgData name="Bonnie Fox Garrity" userId="615961f88565f1d6" providerId="LiveId" clId="{B39D2CF5-FD49-4CB7-A021-4F3139722837}" dt="2024-07-25T14:24:11.236" v="5495" actId="1076"/>
          <ac:spMkLst>
            <pc:docMk/>
            <pc:sldMk cId="1438532768" sldId="281"/>
            <ac:spMk id="18" creationId="{4CCF8929-DC38-E4DD-7D02-2D29F3616817}"/>
          </ac:spMkLst>
        </pc:spChg>
        <pc:picChg chg="add mod ord">
          <ac:chgData name="Bonnie Fox Garrity" userId="615961f88565f1d6" providerId="LiveId" clId="{B39D2CF5-FD49-4CB7-A021-4F3139722837}" dt="2024-07-25T14:17:54.391" v="5371" actId="1076"/>
          <ac:picMkLst>
            <pc:docMk/>
            <pc:sldMk cId="1438532768" sldId="281"/>
            <ac:picMk id="6" creationId="{C086FC96-9A5D-1D7D-3A94-21DF1C20CA84}"/>
          </ac:picMkLst>
        </pc:picChg>
        <pc:picChg chg="add mod modCrop">
          <ac:chgData name="Bonnie Fox Garrity" userId="615961f88565f1d6" providerId="LiveId" clId="{B39D2CF5-FD49-4CB7-A021-4F3139722837}" dt="2024-07-25T14:22:48.222" v="5489" actId="1076"/>
          <ac:picMkLst>
            <pc:docMk/>
            <pc:sldMk cId="1438532768" sldId="281"/>
            <ac:picMk id="8" creationId="{3C04C0FA-1C12-5C01-C305-D4DCF399647F}"/>
          </ac:picMkLst>
        </pc:picChg>
      </pc:sldChg>
      <pc:sldChg chg="addSp delSp modSp new mod">
        <pc:chgData name="Bonnie Fox Garrity" userId="615961f88565f1d6" providerId="LiveId" clId="{B39D2CF5-FD49-4CB7-A021-4F3139722837}" dt="2024-07-29T13:08:59.449" v="8253" actId="1076"/>
        <pc:sldMkLst>
          <pc:docMk/>
          <pc:sldMk cId="1064252498" sldId="282"/>
        </pc:sldMkLst>
        <pc:spChg chg="del mod">
          <ac:chgData name="Bonnie Fox Garrity" userId="615961f88565f1d6" providerId="LiveId" clId="{B39D2CF5-FD49-4CB7-A021-4F3139722837}" dt="2024-07-25T13:37:44.717" v="5208" actId="478"/>
          <ac:spMkLst>
            <pc:docMk/>
            <pc:sldMk cId="1064252498" sldId="282"/>
            <ac:spMk id="2" creationId="{4DAC7417-ADF6-189F-80CE-9375F4F8C677}"/>
          </ac:spMkLst>
        </pc:spChg>
        <pc:spChg chg="mod">
          <ac:chgData name="Bonnie Fox Garrity" userId="615961f88565f1d6" providerId="LiveId" clId="{B39D2CF5-FD49-4CB7-A021-4F3139722837}" dt="2024-07-25T14:37:02.806" v="5658" actId="6549"/>
          <ac:spMkLst>
            <pc:docMk/>
            <pc:sldMk cId="1064252498" sldId="282"/>
            <ac:spMk id="3" creationId="{C92E88F4-B47E-97D5-6FAE-6CF6F8B379B2}"/>
          </ac:spMkLst>
        </pc:spChg>
        <pc:spChg chg="add del mod">
          <ac:chgData name="Bonnie Fox Garrity" userId="615961f88565f1d6" providerId="LiveId" clId="{B39D2CF5-FD49-4CB7-A021-4F3139722837}" dt="2024-07-25T13:36:53.250" v="5203"/>
          <ac:spMkLst>
            <pc:docMk/>
            <pc:sldMk cId="1064252498" sldId="282"/>
            <ac:spMk id="4" creationId="{AF7ABEE7-CF17-742E-5E44-F7BA779E9719}"/>
          </ac:spMkLst>
        </pc:spChg>
        <pc:spChg chg="add del mod">
          <ac:chgData name="Bonnie Fox Garrity" userId="615961f88565f1d6" providerId="LiveId" clId="{B39D2CF5-FD49-4CB7-A021-4F3139722837}" dt="2024-07-25T13:37:52.325" v="5209" actId="21"/>
          <ac:spMkLst>
            <pc:docMk/>
            <pc:sldMk cId="1064252498" sldId="282"/>
            <ac:spMk id="6" creationId="{5DE632B3-07F9-208F-996C-7FA8FA8069C7}"/>
          </ac:spMkLst>
        </pc:spChg>
        <pc:spChg chg="add mod">
          <ac:chgData name="Bonnie Fox Garrity" userId="615961f88565f1d6" providerId="LiveId" clId="{B39D2CF5-FD49-4CB7-A021-4F3139722837}" dt="2024-07-25T14:38:24.088" v="5738" actId="403"/>
          <ac:spMkLst>
            <pc:docMk/>
            <pc:sldMk cId="1064252498" sldId="282"/>
            <ac:spMk id="8" creationId="{76FB40C6-95FA-CF00-34DD-8324A3317C20}"/>
          </ac:spMkLst>
        </pc:spChg>
        <pc:spChg chg="add mod">
          <ac:chgData name="Bonnie Fox Garrity" userId="615961f88565f1d6" providerId="LiveId" clId="{B39D2CF5-FD49-4CB7-A021-4F3139722837}" dt="2024-07-25T14:51:26.278" v="5940" actId="1076"/>
          <ac:spMkLst>
            <pc:docMk/>
            <pc:sldMk cId="1064252498" sldId="282"/>
            <ac:spMk id="13" creationId="{3772CD92-AEDF-5005-56D5-656DB728CF44}"/>
          </ac:spMkLst>
        </pc:spChg>
        <pc:picChg chg="add del mod">
          <ac:chgData name="Bonnie Fox Garrity" userId="615961f88565f1d6" providerId="LiveId" clId="{B39D2CF5-FD49-4CB7-A021-4F3139722837}" dt="2024-07-25T14:38:54.197" v="5739" actId="478"/>
          <ac:picMkLst>
            <pc:docMk/>
            <pc:sldMk cId="1064252498" sldId="282"/>
            <ac:picMk id="7" creationId="{0F204872-E117-4A77-2661-79395629A918}"/>
          </ac:picMkLst>
        </pc:picChg>
        <pc:picChg chg="add del mod">
          <ac:chgData name="Bonnie Fox Garrity" userId="615961f88565f1d6" providerId="LiveId" clId="{B39D2CF5-FD49-4CB7-A021-4F3139722837}" dt="2024-07-25T14:43:02.231" v="5745" actId="478"/>
          <ac:picMkLst>
            <pc:docMk/>
            <pc:sldMk cId="1064252498" sldId="282"/>
            <ac:picMk id="9" creationId="{FBAACC0F-D127-53BD-D042-1CCB9DE5F2FF}"/>
          </ac:picMkLst>
        </pc:picChg>
        <pc:picChg chg="add del">
          <ac:chgData name="Bonnie Fox Garrity" userId="615961f88565f1d6" providerId="LiveId" clId="{B39D2CF5-FD49-4CB7-A021-4F3139722837}" dt="2024-07-25T14:43:26.727" v="5747" actId="478"/>
          <ac:picMkLst>
            <pc:docMk/>
            <pc:sldMk cId="1064252498" sldId="282"/>
            <ac:picMk id="10" creationId="{12B91B0B-30DB-16FD-8938-AC4896E7DAB9}"/>
          </ac:picMkLst>
        </pc:picChg>
        <pc:picChg chg="add del mod">
          <ac:chgData name="Bonnie Fox Garrity" userId="615961f88565f1d6" providerId="LiveId" clId="{B39D2CF5-FD49-4CB7-A021-4F3139722837}" dt="2024-07-25T14:44:07.590" v="5754" actId="478"/>
          <ac:picMkLst>
            <pc:docMk/>
            <pc:sldMk cId="1064252498" sldId="282"/>
            <ac:picMk id="11" creationId="{B9A5540B-8B3E-71E4-416D-826095C626A6}"/>
          </ac:picMkLst>
        </pc:picChg>
        <pc:picChg chg="add del mod">
          <ac:chgData name="Bonnie Fox Garrity" userId="615961f88565f1d6" providerId="LiveId" clId="{B39D2CF5-FD49-4CB7-A021-4F3139722837}" dt="2024-07-25T14:46:57.950" v="5893" actId="478"/>
          <ac:picMkLst>
            <pc:docMk/>
            <pc:sldMk cId="1064252498" sldId="282"/>
            <ac:picMk id="12" creationId="{B187B26F-1DE6-1079-5190-9BF53CC504B7}"/>
          </ac:picMkLst>
        </pc:picChg>
        <pc:picChg chg="add mod">
          <ac:chgData name="Bonnie Fox Garrity" userId="615961f88565f1d6" providerId="LiveId" clId="{B39D2CF5-FD49-4CB7-A021-4F3139722837}" dt="2024-07-29T13:08:59.449" v="8253" actId="1076"/>
          <ac:picMkLst>
            <pc:docMk/>
            <pc:sldMk cId="1064252498" sldId="282"/>
            <ac:picMk id="14" creationId="{231C28B5-478E-EB30-8C78-883BBE49CC7C}"/>
          </ac:picMkLst>
        </pc:picChg>
      </pc:sldChg>
      <pc:sldChg chg="modSp new mod">
        <pc:chgData name="Bonnie Fox Garrity" userId="615961f88565f1d6" providerId="LiveId" clId="{B39D2CF5-FD49-4CB7-A021-4F3139722837}" dt="2024-07-26T16:07:53.843" v="8231" actId="6549"/>
        <pc:sldMkLst>
          <pc:docMk/>
          <pc:sldMk cId="366674725" sldId="283"/>
        </pc:sldMkLst>
        <pc:spChg chg="mod">
          <ac:chgData name="Bonnie Fox Garrity" userId="615961f88565f1d6" providerId="LiveId" clId="{B39D2CF5-FD49-4CB7-A021-4F3139722837}" dt="2024-07-25T13:34:51.105" v="5008" actId="20577"/>
          <ac:spMkLst>
            <pc:docMk/>
            <pc:sldMk cId="366674725" sldId="283"/>
            <ac:spMk id="2" creationId="{8E4E17F6-C90D-50D9-7812-A74B474F942F}"/>
          </ac:spMkLst>
        </pc:spChg>
        <pc:spChg chg="mod">
          <ac:chgData name="Bonnie Fox Garrity" userId="615961f88565f1d6" providerId="LiveId" clId="{B39D2CF5-FD49-4CB7-A021-4F3139722837}" dt="2024-07-26T16:07:53.843" v="8231" actId="6549"/>
          <ac:spMkLst>
            <pc:docMk/>
            <pc:sldMk cId="366674725" sldId="283"/>
            <ac:spMk id="3" creationId="{C5B05786-685B-2995-4114-F5CA8577E93F}"/>
          </ac:spMkLst>
        </pc:spChg>
      </pc:sldChg>
      <pc:sldChg chg="modSp new del mod">
        <pc:chgData name="Bonnie Fox Garrity" userId="615961f88565f1d6" providerId="LiveId" clId="{B39D2CF5-FD49-4CB7-A021-4F3139722837}" dt="2024-07-25T13:34:28.136" v="4936" actId="2696"/>
        <pc:sldMkLst>
          <pc:docMk/>
          <pc:sldMk cId="4153033763" sldId="284"/>
        </pc:sldMkLst>
        <pc:spChg chg="mod">
          <ac:chgData name="Bonnie Fox Garrity" userId="615961f88565f1d6" providerId="LiveId" clId="{B39D2CF5-FD49-4CB7-A021-4F3139722837}" dt="2024-07-24T20:30:35.126" v="3361" actId="20577"/>
          <ac:spMkLst>
            <pc:docMk/>
            <pc:sldMk cId="4153033763" sldId="284"/>
            <ac:spMk id="2" creationId="{A013FCC4-36A6-ED27-2E48-016F612E7C66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4153033763" sldId="284"/>
            <ac:spMk id="3" creationId="{51C87AD1-2E46-53BF-804D-75868EC5DD67}"/>
          </ac:spMkLst>
        </pc:spChg>
      </pc:sldChg>
      <pc:sldChg chg="modSp new del">
        <pc:chgData name="Bonnie Fox Garrity" userId="615961f88565f1d6" providerId="LiveId" clId="{B39D2CF5-FD49-4CB7-A021-4F3139722837}" dt="2024-07-25T14:07:30.521" v="5212" actId="47"/>
        <pc:sldMkLst>
          <pc:docMk/>
          <pc:sldMk cId="491408809" sldId="285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491408809" sldId="285"/>
            <ac:spMk id="2" creationId="{BEEECE12-3751-1459-C9CB-162E398E9B00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491408809" sldId="285"/>
            <ac:spMk id="3" creationId="{F38BDDD2-50EF-F89D-270F-AF2662A6B415}"/>
          </ac:spMkLst>
        </pc:spChg>
      </pc:sldChg>
      <pc:sldChg chg="modSp new del">
        <pc:chgData name="Bonnie Fox Garrity" userId="615961f88565f1d6" providerId="LiveId" clId="{B39D2CF5-FD49-4CB7-A021-4F3139722837}" dt="2024-07-25T14:07:34.251" v="5213" actId="47"/>
        <pc:sldMkLst>
          <pc:docMk/>
          <pc:sldMk cId="369654696" sldId="286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69654696" sldId="286"/>
            <ac:spMk id="2" creationId="{8CD11A23-8C6F-AAE7-82B8-2C58E8544B46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69654696" sldId="286"/>
            <ac:spMk id="3" creationId="{0008CB0D-6948-B709-0AD3-A344021AFC56}"/>
          </ac:spMkLst>
        </pc:spChg>
      </pc:sldChg>
      <pc:sldChg chg="modSp new del">
        <pc:chgData name="Bonnie Fox Garrity" userId="615961f88565f1d6" providerId="LiveId" clId="{B39D2CF5-FD49-4CB7-A021-4F3139722837}" dt="2024-07-25T14:07:36.035" v="5214" actId="47"/>
        <pc:sldMkLst>
          <pc:docMk/>
          <pc:sldMk cId="3587509817" sldId="287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587509817" sldId="287"/>
            <ac:spMk id="2" creationId="{3FBBF7CD-742F-BCF1-0D1D-474C6AC67211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587509817" sldId="287"/>
            <ac:spMk id="3" creationId="{1802201E-805B-14D9-CBEE-1175C590F017}"/>
          </ac:spMkLst>
        </pc:spChg>
      </pc:sldChg>
      <pc:sldChg chg="modSp new del">
        <pc:chgData name="Bonnie Fox Garrity" userId="615961f88565f1d6" providerId="LiveId" clId="{B39D2CF5-FD49-4CB7-A021-4F3139722837}" dt="2024-07-25T14:07:37.784" v="5215" actId="47"/>
        <pc:sldMkLst>
          <pc:docMk/>
          <pc:sldMk cId="3531151290" sldId="288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531151290" sldId="288"/>
            <ac:spMk id="2" creationId="{F036EC8E-9290-5690-86D3-7D9A8B621DD4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531151290" sldId="288"/>
            <ac:spMk id="3" creationId="{E3C1BBD0-1451-E4F1-700E-7823DE203166}"/>
          </ac:spMkLst>
        </pc:spChg>
      </pc:sldChg>
      <pc:sldChg chg="modSp new del">
        <pc:chgData name="Bonnie Fox Garrity" userId="615961f88565f1d6" providerId="LiveId" clId="{B39D2CF5-FD49-4CB7-A021-4F3139722837}" dt="2024-07-24T20:32:35.508" v="3374" actId="47"/>
        <pc:sldMkLst>
          <pc:docMk/>
          <pc:sldMk cId="4166061765" sldId="289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4166061765" sldId="289"/>
            <ac:spMk id="2" creationId="{D816B2AB-A192-6342-EC59-D18D85622E73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4166061765" sldId="289"/>
            <ac:spMk id="3" creationId="{EC480496-2026-7FD0-6081-3D7086C095F2}"/>
          </ac:spMkLst>
        </pc:spChg>
      </pc:sldChg>
      <pc:sldChg chg="modSp new del">
        <pc:chgData name="Bonnie Fox Garrity" userId="615961f88565f1d6" providerId="LiveId" clId="{B39D2CF5-FD49-4CB7-A021-4F3139722837}" dt="2024-07-24T20:32:33.529" v="3373" actId="47"/>
        <pc:sldMkLst>
          <pc:docMk/>
          <pc:sldMk cId="1583005550" sldId="290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1583005550" sldId="290"/>
            <ac:spMk id="2" creationId="{B3EC32DB-B539-9EB9-58ED-F1B90B59032F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1583005550" sldId="290"/>
            <ac:spMk id="3" creationId="{6F11C20B-CE7B-91E6-BE79-1B359362316A}"/>
          </ac:spMkLst>
        </pc:spChg>
      </pc:sldChg>
      <pc:sldChg chg="modSp new del">
        <pc:chgData name="Bonnie Fox Garrity" userId="615961f88565f1d6" providerId="LiveId" clId="{B39D2CF5-FD49-4CB7-A021-4F3139722837}" dt="2024-07-24T20:32:32.463" v="3372" actId="47"/>
        <pc:sldMkLst>
          <pc:docMk/>
          <pc:sldMk cId="3647687871" sldId="291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647687871" sldId="291"/>
            <ac:spMk id="2" creationId="{D5BB25D1-566F-DEF8-56FD-BCE0EBBCB918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647687871" sldId="291"/>
            <ac:spMk id="3" creationId="{BEAABE59-66A2-3037-38B9-BEEA514B9D05}"/>
          </ac:spMkLst>
        </pc:spChg>
      </pc:sldChg>
      <pc:sldChg chg="modSp new del">
        <pc:chgData name="Bonnie Fox Garrity" userId="615961f88565f1d6" providerId="LiveId" clId="{B39D2CF5-FD49-4CB7-A021-4F3139722837}" dt="2024-07-24T20:32:31.373" v="3371" actId="47"/>
        <pc:sldMkLst>
          <pc:docMk/>
          <pc:sldMk cId="1495203679" sldId="292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1495203679" sldId="292"/>
            <ac:spMk id="2" creationId="{78449DC8-3061-3B87-1568-833DB37F9B88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1495203679" sldId="292"/>
            <ac:spMk id="3" creationId="{B05F669B-B5DF-063D-00F5-6E3F134FB072}"/>
          </ac:spMkLst>
        </pc:spChg>
      </pc:sldChg>
      <pc:sldChg chg="modSp new del">
        <pc:chgData name="Bonnie Fox Garrity" userId="615961f88565f1d6" providerId="LiveId" clId="{B39D2CF5-FD49-4CB7-A021-4F3139722837}" dt="2024-07-24T20:32:30.417" v="3370" actId="47"/>
        <pc:sldMkLst>
          <pc:docMk/>
          <pc:sldMk cId="4015042311" sldId="293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4015042311" sldId="293"/>
            <ac:spMk id="2" creationId="{199BEA2D-D42E-4F19-B25F-5889CFEDB336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4015042311" sldId="293"/>
            <ac:spMk id="3" creationId="{E39FD130-8189-AD67-8F20-BC7F2E4A6305}"/>
          </ac:spMkLst>
        </pc:spChg>
      </pc:sldChg>
      <pc:sldChg chg="modSp new del">
        <pc:chgData name="Bonnie Fox Garrity" userId="615961f88565f1d6" providerId="LiveId" clId="{B39D2CF5-FD49-4CB7-A021-4F3139722837}" dt="2024-07-24T20:32:29.298" v="3369" actId="47"/>
        <pc:sldMkLst>
          <pc:docMk/>
          <pc:sldMk cId="712036689" sldId="294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712036689" sldId="294"/>
            <ac:spMk id="2" creationId="{06E5EDAC-8906-C7E3-BCBA-64981923CE37}"/>
          </ac:spMkLst>
        </pc:spChg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712036689" sldId="294"/>
            <ac:spMk id="3" creationId="{0FD6849C-D549-5755-2826-2A00C49F6099}"/>
          </ac:spMkLst>
        </pc:spChg>
      </pc:sldChg>
      <pc:sldChg chg="modSp new mod">
        <pc:chgData name="Bonnie Fox Garrity" userId="615961f88565f1d6" providerId="LiveId" clId="{B39D2CF5-FD49-4CB7-A021-4F3139722837}" dt="2024-07-30T11:05:12.389" v="9117" actId="20577"/>
        <pc:sldMkLst>
          <pc:docMk/>
          <pc:sldMk cId="3043983647" sldId="295"/>
        </pc:sldMkLst>
        <pc:spChg chg="mod">
          <ac:chgData name="Bonnie Fox Garrity" userId="615961f88565f1d6" providerId="LiveId" clId="{B39D2CF5-FD49-4CB7-A021-4F3139722837}" dt="2024-07-24T17:14:48.023" v="293"/>
          <ac:spMkLst>
            <pc:docMk/>
            <pc:sldMk cId="3043983647" sldId="295"/>
            <ac:spMk id="2" creationId="{1212353F-89D7-A044-BA75-D5701C52E22B}"/>
          </ac:spMkLst>
        </pc:spChg>
        <pc:spChg chg="mod">
          <ac:chgData name="Bonnie Fox Garrity" userId="615961f88565f1d6" providerId="LiveId" clId="{B39D2CF5-FD49-4CB7-A021-4F3139722837}" dt="2024-07-30T11:05:12.389" v="9117" actId="20577"/>
          <ac:spMkLst>
            <pc:docMk/>
            <pc:sldMk cId="3043983647" sldId="295"/>
            <ac:spMk id="3" creationId="{B1E29505-CDB6-2B9B-44B2-B9C3B2C2E458}"/>
          </ac:spMkLst>
        </pc:spChg>
      </pc:sldChg>
      <pc:sldChg chg="addSp delSp modSp add mod">
        <pc:chgData name="Bonnie Fox Garrity" userId="615961f88565f1d6" providerId="LiveId" clId="{B39D2CF5-FD49-4CB7-A021-4F3139722837}" dt="2024-07-25T11:45:20.182" v="3450" actId="1076"/>
        <pc:sldMkLst>
          <pc:docMk/>
          <pc:sldMk cId="2056647887" sldId="296"/>
        </pc:sldMkLst>
        <pc:picChg chg="add del">
          <ac:chgData name="Bonnie Fox Garrity" userId="615961f88565f1d6" providerId="LiveId" clId="{B39D2CF5-FD49-4CB7-A021-4F3139722837}" dt="2024-07-24T17:19:32.640" v="309" actId="478"/>
          <ac:picMkLst>
            <pc:docMk/>
            <pc:sldMk cId="2056647887" sldId="296"/>
            <ac:picMk id="2" creationId="{8E0D5BE7-2D86-66FF-00AE-B1D8320B048D}"/>
          </ac:picMkLst>
        </pc:picChg>
        <pc:picChg chg="add mod">
          <ac:chgData name="Bonnie Fox Garrity" userId="615961f88565f1d6" providerId="LiveId" clId="{B39D2CF5-FD49-4CB7-A021-4F3139722837}" dt="2024-07-25T11:45:20.182" v="3450" actId="1076"/>
          <ac:picMkLst>
            <pc:docMk/>
            <pc:sldMk cId="2056647887" sldId="296"/>
            <ac:picMk id="3" creationId="{4A2B33BA-B036-299C-64B3-1653754C5CA0}"/>
          </ac:picMkLst>
        </pc:picChg>
        <pc:picChg chg="del">
          <ac:chgData name="Bonnie Fox Garrity" userId="615961f88565f1d6" providerId="LiveId" clId="{B39D2CF5-FD49-4CB7-A021-4F3139722837}" dt="2024-07-24T17:18:32.680" v="307" actId="478"/>
          <ac:picMkLst>
            <pc:docMk/>
            <pc:sldMk cId="2056647887" sldId="296"/>
            <ac:picMk id="7" creationId="{4BB8D82C-0C35-8711-6639-A89F1A196B65}"/>
          </ac:picMkLst>
        </pc:picChg>
      </pc:sldChg>
      <pc:sldChg chg="addSp delSp modSp new mod">
        <pc:chgData name="Bonnie Fox Garrity" userId="615961f88565f1d6" providerId="LiveId" clId="{B39D2CF5-FD49-4CB7-A021-4F3139722837}" dt="2024-07-25T12:10:21.326" v="3750" actId="313"/>
        <pc:sldMkLst>
          <pc:docMk/>
          <pc:sldMk cId="3070610608" sldId="297"/>
        </pc:sldMkLst>
        <pc:spChg chg="del mod">
          <ac:chgData name="Bonnie Fox Garrity" userId="615961f88565f1d6" providerId="LiveId" clId="{B39D2CF5-FD49-4CB7-A021-4F3139722837}" dt="2024-07-25T12:06:42.092" v="3709" actId="21"/>
          <ac:spMkLst>
            <pc:docMk/>
            <pc:sldMk cId="3070610608" sldId="297"/>
            <ac:spMk id="2" creationId="{2B5A96E7-402F-C4F9-2E6E-B2A7B22DAAEE}"/>
          </ac:spMkLst>
        </pc:spChg>
        <pc:spChg chg="add del mod">
          <ac:chgData name="Bonnie Fox Garrity" userId="615961f88565f1d6" providerId="LiveId" clId="{B39D2CF5-FD49-4CB7-A021-4F3139722837}" dt="2024-07-25T12:07:14.726" v="3715"/>
          <ac:spMkLst>
            <pc:docMk/>
            <pc:sldMk cId="3070610608" sldId="297"/>
            <ac:spMk id="3" creationId="{2C2B71AB-5AC9-87AC-1A99-0362FC290DD1}"/>
          </ac:spMkLst>
        </pc:spChg>
        <pc:spChg chg="add mod">
          <ac:chgData name="Bonnie Fox Garrity" userId="615961f88565f1d6" providerId="LiveId" clId="{B39D2CF5-FD49-4CB7-A021-4F3139722837}" dt="2024-07-25T12:10:21.326" v="3750" actId="313"/>
          <ac:spMkLst>
            <pc:docMk/>
            <pc:sldMk cId="3070610608" sldId="297"/>
            <ac:spMk id="7" creationId="{5A82A334-DB2C-6A53-31E9-48D9FE733E84}"/>
          </ac:spMkLst>
        </pc:spChg>
        <pc:spChg chg="add mod">
          <ac:chgData name="Bonnie Fox Garrity" userId="615961f88565f1d6" providerId="LiveId" clId="{B39D2CF5-FD49-4CB7-A021-4F3139722837}" dt="2024-07-25T12:10:01.508" v="3744" actId="207"/>
          <ac:spMkLst>
            <pc:docMk/>
            <pc:sldMk cId="3070610608" sldId="297"/>
            <ac:spMk id="8" creationId="{46701948-C78D-EF63-B2BE-F0599AE625BD}"/>
          </ac:spMkLst>
        </pc:spChg>
        <pc:picChg chg="add mod">
          <ac:chgData name="Bonnie Fox Garrity" userId="615961f88565f1d6" providerId="LiveId" clId="{B39D2CF5-FD49-4CB7-A021-4F3139722837}" dt="2024-07-25T12:06:49.594" v="3711" actId="14100"/>
          <ac:picMkLst>
            <pc:docMk/>
            <pc:sldMk cId="3070610608" sldId="297"/>
            <ac:picMk id="5" creationId="{FB28AA9F-6199-0F68-3C43-8A939DA9B959}"/>
          </ac:picMkLst>
        </pc:picChg>
        <pc:picChg chg="add mod">
          <ac:chgData name="Bonnie Fox Garrity" userId="615961f88565f1d6" providerId="LiveId" clId="{B39D2CF5-FD49-4CB7-A021-4F3139722837}" dt="2024-07-25T12:07:11.930" v="3714"/>
          <ac:picMkLst>
            <pc:docMk/>
            <pc:sldMk cId="3070610608" sldId="297"/>
            <ac:picMk id="6" creationId="{B3F07A8C-6C97-00E5-4C1C-F2C69671689A}"/>
          </ac:picMkLst>
        </pc:picChg>
      </pc:sldChg>
      <pc:sldChg chg="modSp new del mod">
        <pc:chgData name="Bonnie Fox Garrity" userId="615961f88565f1d6" providerId="LiveId" clId="{B39D2CF5-FD49-4CB7-A021-4F3139722837}" dt="2024-07-25T13:32:14.792" v="4828" actId="2696"/>
        <pc:sldMkLst>
          <pc:docMk/>
          <pc:sldMk cId="478682289" sldId="298"/>
        </pc:sldMkLst>
        <pc:spChg chg="mod">
          <ac:chgData name="Bonnie Fox Garrity" userId="615961f88565f1d6" providerId="LiveId" clId="{B39D2CF5-FD49-4CB7-A021-4F3139722837}" dt="2024-07-24T20:46:09.044" v="3408" actId="20577"/>
          <ac:spMkLst>
            <pc:docMk/>
            <pc:sldMk cId="478682289" sldId="298"/>
            <ac:spMk id="2" creationId="{F4E3171E-D980-12C3-9C5B-C8F1B071D99C}"/>
          </ac:spMkLst>
        </pc:spChg>
      </pc:sldChg>
      <pc:sldChg chg="addSp delSp modSp new mod">
        <pc:chgData name="Bonnie Fox Garrity" userId="615961f88565f1d6" providerId="LiveId" clId="{B39D2CF5-FD49-4CB7-A021-4F3139722837}" dt="2024-07-25T12:00:31.653" v="3660" actId="20577"/>
        <pc:sldMkLst>
          <pc:docMk/>
          <pc:sldMk cId="2341443498" sldId="299"/>
        </pc:sldMkLst>
        <pc:spChg chg="mod">
          <ac:chgData name="Bonnie Fox Garrity" userId="615961f88565f1d6" providerId="LiveId" clId="{B39D2CF5-FD49-4CB7-A021-4F3139722837}" dt="2024-07-25T12:00:31.653" v="3660" actId="20577"/>
          <ac:spMkLst>
            <pc:docMk/>
            <pc:sldMk cId="2341443498" sldId="299"/>
            <ac:spMk id="2" creationId="{6D014A61-D433-CA73-E315-22990F8470FC}"/>
          </ac:spMkLst>
        </pc:spChg>
        <pc:spChg chg="del">
          <ac:chgData name="Bonnie Fox Garrity" userId="615961f88565f1d6" providerId="LiveId" clId="{B39D2CF5-FD49-4CB7-A021-4F3139722837}" dt="2024-07-25T11:59:14.777" v="3615"/>
          <ac:spMkLst>
            <pc:docMk/>
            <pc:sldMk cId="2341443498" sldId="299"/>
            <ac:spMk id="3" creationId="{1818262B-FCE1-020E-E9B1-33728023C4C5}"/>
          </ac:spMkLst>
        </pc:spChg>
        <pc:picChg chg="add mod">
          <ac:chgData name="Bonnie Fox Garrity" userId="615961f88565f1d6" providerId="LiveId" clId="{B39D2CF5-FD49-4CB7-A021-4F3139722837}" dt="2024-07-25T11:59:28.585" v="3619" actId="14100"/>
          <ac:picMkLst>
            <pc:docMk/>
            <pc:sldMk cId="2341443498" sldId="299"/>
            <ac:picMk id="4" creationId="{A48C1D9B-DD05-2939-370B-9CDD87A7D8D2}"/>
          </ac:picMkLst>
        </pc:picChg>
      </pc:sldChg>
      <pc:sldChg chg="addSp delSp modSp new mod">
        <pc:chgData name="Bonnie Fox Garrity" userId="615961f88565f1d6" providerId="LiveId" clId="{B39D2CF5-FD49-4CB7-A021-4F3139722837}" dt="2024-07-29T13:00:15.702" v="8250" actId="1076"/>
        <pc:sldMkLst>
          <pc:docMk/>
          <pc:sldMk cId="2282666865" sldId="300"/>
        </pc:sldMkLst>
        <pc:spChg chg="mod">
          <ac:chgData name="Bonnie Fox Garrity" userId="615961f88565f1d6" providerId="LiveId" clId="{B39D2CF5-FD49-4CB7-A021-4F3139722837}" dt="2024-07-25T12:30:28.362" v="3999" actId="1076"/>
          <ac:spMkLst>
            <pc:docMk/>
            <pc:sldMk cId="2282666865" sldId="300"/>
            <ac:spMk id="2" creationId="{FC23DC2B-B671-92F5-5677-02F869CCBFB2}"/>
          </ac:spMkLst>
        </pc:spChg>
        <pc:spChg chg="del">
          <ac:chgData name="Bonnie Fox Garrity" userId="615961f88565f1d6" providerId="LiveId" clId="{B39D2CF5-FD49-4CB7-A021-4F3139722837}" dt="2024-07-25T12:27:49.710" v="3891"/>
          <ac:spMkLst>
            <pc:docMk/>
            <pc:sldMk cId="2282666865" sldId="300"/>
            <ac:spMk id="3" creationId="{BDBC5269-9400-7C88-A225-6F856FDFCB7E}"/>
          </ac:spMkLst>
        </pc:spChg>
        <pc:spChg chg="add mod">
          <ac:chgData name="Bonnie Fox Garrity" userId="615961f88565f1d6" providerId="LiveId" clId="{B39D2CF5-FD49-4CB7-A021-4F3139722837}" dt="2024-07-29T13:00:15.702" v="8250" actId="1076"/>
          <ac:spMkLst>
            <pc:docMk/>
            <pc:sldMk cId="2282666865" sldId="300"/>
            <ac:spMk id="4" creationId="{8B8C866C-9A81-A376-3956-D46196568C3A}"/>
          </ac:spMkLst>
        </pc:spChg>
        <pc:spChg chg="add del mod">
          <ac:chgData name="Bonnie Fox Garrity" userId="615961f88565f1d6" providerId="LiveId" clId="{B39D2CF5-FD49-4CB7-A021-4F3139722837}" dt="2024-07-25T12:44:22.172" v="4002"/>
          <ac:spMkLst>
            <pc:docMk/>
            <pc:sldMk cId="2282666865" sldId="300"/>
            <ac:spMk id="6" creationId="{185DFE6F-3A83-9DFD-0253-A7FC53DA6163}"/>
          </ac:spMkLst>
        </pc:spChg>
        <pc:spChg chg="add del mod">
          <ac:chgData name="Bonnie Fox Garrity" userId="615961f88565f1d6" providerId="LiveId" clId="{B39D2CF5-FD49-4CB7-A021-4F3139722837}" dt="2024-07-25T12:45:49.248" v="4007"/>
          <ac:spMkLst>
            <pc:docMk/>
            <pc:sldMk cId="2282666865" sldId="300"/>
            <ac:spMk id="9" creationId="{AB2E89D2-0A97-7D59-0E7B-E422CC5822C0}"/>
          </ac:spMkLst>
        </pc:spChg>
        <pc:spChg chg="add del mod">
          <ac:chgData name="Bonnie Fox Garrity" userId="615961f88565f1d6" providerId="LiveId" clId="{B39D2CF5-FD49-4CB7-A021-4F3139722837}" dt="2024-07-25T12:45:59.581" v="4009"/>
          <ac:spMkLst>
            <pc:docMk/>
            <pc:sldMk cId="2282666865" sldId="300"/>
            <ac:spMk id="12" creationId="{FE08E65E-A36D-861D-2509-3F730836FC8A}"/>
          </ac:spMkLst>
        </pc:spChg>
        <pc:picChg chg="add del mod">
          <ac:chgData name="Bonnie Fox Garrity" userId="615961f88565f1d6" providerId="LiveId" clId="{B39D2CF5-FD49-4CB7-A021-4F3139722837}" dt="2024-07-25T12:44:19.751" v="4001" actId="478"/>
          <ac:picMkLst>
            <pc:docMk/>
            <pc:sldMk cId="2282666865" sldId="300"/>
            <ac:picMk id="4" creationId="{19633BC1-6343-39AF-C8A1-D547843F2990}"/>
          </ac:picMkLst>
        </pc:picChg>
        <pc:picChg chg="add del mod">
          <ac:chgData name="Bonnie Fox Garrity" userId="615961f88565f1d6" providerId="LiveId" clId="{B39D2CF5-FD49-4CB7-A021-4F3139722837}" dt="2024-07-25T12:45:47.147" v="4006" actId="21"/>
          <ac:picMkLst>
            <pc:docMk/>
            <pc:sldMk cId="2282666865" sldId="300"/>
            <ac:picMk id="7" creationId="{4FFBA1D5-86B2-2191-6F7A-1E1702AABA1F}"/>
          </ac:picMkLst>
        </pc:picChg>
        <pc:picChg chg="add del mod">
          <ac:chgData name="Bonnie Fox Garrity" userId="615961f88565f1d6" providerId="LiveId" clId="{B39D2CF5-FD49-4CB7-A021-4F3139722837}" dt="2024-07-25T12:45:53.513" v="4008" actId="21"/>
          <ac:picMkLst>
            <pc:docMk/>
            <pc:sldMk cId="2282666865" sldId="300"/>
            <ac:picMk id="10" creationId="{4FFBA1D5-86B2-2191-6F7A-1E1702AABA1F}"/>
          </ac:picMkLst>
        </pc:picChg>
        <pc:picChg chg="add mod">
          <ac:chgData name="Bonnie Fox Garrity" userId="615961f88565f1d6" providerId="LiveId" clId="{B39D2CF5-FD49-4CB7-A021-4F3139722837}" dt="2024-07-29T13:00:01.153" v="8248" actId="14100"/>
          <ac:picMkLst>
            <pc:docMk/>
            <pc:sldMk cId="2282666865" sldId="300"/>
            <ac:picMk id="13" creationId="{75C216A9-607B-4E06-DFF7-980F1A26956E}"/>
          </ac:picMkLst>
        </pc:picChg>
      </pc:sldChg>
      <pc:sldChg chg="addSp delSp modSp add mod">
        <pc:chgData name="Bonnie Fox Garrity" userId="615961f88565f1d6" providerId="LiveId" clId="{B39D2CF5-FD49-4CB7-A021-4F3139722837}" dt="2024-07-25T12:58:54.332" v="4171" actId="1076"/>
        <pc:sldMkLst>
          <pc:docMk/>
          <pc:sldMk cId="1368664028" sldId="301"/>
        </pc:sldMkLst>
        <pc:spChg chg="mod">
          <ac:chgData name="Bonnie Fox Garrity" userId="615961f88565f1d6" providerId="LiveId" clId="{B39D2CF5-FD49-4CB7-A021-4F3139722837}" dt="2024-07-25T12:58:36.834" v="4168" actId="1076"/>
          <ac:spMkLst>
            <pc:docMk/>
            <pc:sldMk cId="1368664028" sldId="301"/>
            <ac:spMk id="2" creationId="{BF37D007-1F4D-0CBA-3E5A-03AF4E5EEB58}"/>
          </ac:spMkLst>
        </pc:spChg>
        <pc:spChg chg="add del mod">
          <ac:chgData name="Bonnie Fox Garrity" userId="615961f88565f1d6" providerId="LiveId" clId="{B39D2CF5-FD49-4CB7-A021-4F3139722837}" dt="2024-07-25T12:56:31.520" v="4136" actId="931"/>
          <ac:spMkLst>
            <pc:docMk/>
            <pc:sldMk cId="1368664028" sldId="301"/>
            <ac:spMk id="4" creationId="{BFA94F43-E519-ACD9-BFB5-5ABF9D75C2E2}"/>
          </ac:spMkLst>
        </pc:spChg>
        <pc:spChg chg="add mod">
          <ac:chgData name="Bonnie Fox Garrity" userId="615961f88565f1d6" providerId="LiveId" clId="{B39D2CF5-FD49-4CB7-A021-4F3139722837}" dt="2024-07-25T12:56:50.965" v="4142"/>
          <ac:spMkLst>
            <pc:docMk/>
            <pc:sldMk cId="1368664028" sldId="301"/>
            <ac:spMk id="8" creationId="{83C8465C-6C0A-48C2-F192-651B844FF51C}"/>
          </ac:spMkLst>
        </pc:spChg>
        <pc:picChg chg="del">
          <ac:chgData name="Bonnie Fox Garrity" userId="615961f88565f1d6" providerId="LiveId" clId="{B39D2CF5-FD49-4CB7-A021-4F3139722837}" dt="2024-07-25T12:53:51.596" v="4050" actId="478"/>
          <ac:picMkLst>
            <pc:docMk/>
            <pc:sldMk cId="1368664028" sldId="301"/>
            <ac:picMk id="5" creationId="{71B8517F-3334-28CB-6F2F-A148845036FB}"/>
          </ac:picMkLst>
        </pc:picChg>
        <pc:picChg chg="add mod">
          <ac:chgData name="Bonnie Fox Garrity" userId="615961f88565f1d6" providerId="LiveId" clId="{B39D2CF5-FD49-4CB7-A021-4F3139722837}" dt="2024-07-25T12:58:54.332" v="4171" actId="1076"/>
          <ac:picMkLst>
            <pc:docMk/>
            <pc:sldMk cId="1368664028" sldId="301"/>
            <ac:picMk id="7" creationId="{8B7B5C7A-F382-8E99-FD7F-D74435438CF8}"/>
          </ac:picMkLst>
        </pc:picChg>
      </pc:sldChg>
      <pc:sldChg chg="addSp delSp modSp add mod chgLayout">
        <pc:chgData name="Bonnie Fox Garrity" userId="615961f88565f1d6" providerId="LiveId" clId="{B39D2CF5-FD49-4CB7-A021-4F3139722837}" dt="2024-07-25T14:25:33.214" v="5498" actId="14100"/>
        <pc:sldMkLst>
          <pc:docMk/>
          <pc:sldMk cId="3845449587" sldId="302"/>
        </pc:sldMkLst>
        <pc:spChg chg="add del mod">
          <ac:chgData name="Bonnie Fox Garrity" userId="615961f88565f1d6" providerId="LiveId" clId="{B39D2CF5-FD49-4CB7-A021-4F3139722837}" dt="2024-07-25T13:13:48.962" v="4360" actId="931"/>
          <ac:spMkLst>
            <pc:docMk/>
            <pc:sldMk cId="3845449587" sldId="302"/>
            <ac:spMk id="7" creationId="{463CCB54-FD16-9A66-2EBD-5F8707D03D64}"/>
          </ac:spMkLst>
        </pc:spChg>
        <pc:spChg chg="del mod">
          <ac:chgData name="Bonnie Fox Garrity" userId="615961f88565f1d6" providerId="LiveId" clId="{B39D2CF5-FD49-4CB7-A021-4F3139722837}" dt="2024-07-25T13:22:33.584" v="4699" actId="478"/>
          <ac:spMkLst>
            <pc:docMk/>
            <pc:sldMk cId="3845449587" sldId="302"/>
            <ac:spMk id="9" creationId="{1472C767-DCD6-39C3-6125-EEBA8E6BE9C7}"/>
          </ac:spMkLst>
        </pc:spChg>
        <pc:spChg chg="del mod">
          <ac:chgData name="Bonnie Fox Garrity" userId="615961f88565f1d6" providerId="LiveId" clId="{B39D2CF5-FD49-4CB7-A021-4F3139722837}" dt="2024-07-25T13:22:35.016" v="4700" actId="478"/>
          <ac:spMkLst>
            <pc:docMk/>
            <pc:sldMk cId="3845449587" sldId="302"/>
            <ac:spMk id="10" creationId="{9C65F96F-8B22-CFAF-E32C-7E8E1DBDD862}"/>
          </ac:spMkLst>
        </pc:spChg>
        <pc:spChg chg="add mod ord">
          <ac:chgData name="Bonnie Fox Garrity" userId="615961f88565f1d6" providerId="LiveId" clId="{B39D2CF5-FD49-4CB7-A021-4F3139722837}" dt="2024-07-25T13:18:09.817" v="4509" actId="14100"/>
          <ac:spMkLst>
            <pc:docMk/>
            <pc:sldMk cId="3845449587" sldId="302"/>
            <ac:spMk id="13" creationId="{925DE617-A0BA-5C5F-E8AC-F3D412453154}"/>
          </ac:spMkLst>
        </pc:spChg>
        <pc:spChg chg="add mod">
          <ac:chgData name="Bonnie Fox Garrity" userId="615961f88565f1d6" providerId="LiveId" clId="{B39D2CF5-FD49-4CB7-A021-4F3139722837}" dt="2024-07-25T13:25:00.987" v="4774" actId="207"/>
          <ac:spMkLst>
            <pc:docMk/>
            <pc:sldMk cId="3845449587" sldId="302"/>
            <ac:spMk id="14" creationId="{92E759D7-DB77-15E7-38BF-A3D41DB65369}"/>
          </ac:spMkLst>
        </pc:spChg>
        <pc:spChg chg="add mod">
          <ac:chgData name="Bonnie Fox Garrity" userId="615961f88565f1d6" providerId="LiveId" clId="{B39D2CF5-FD49-4CB7-A021-4F3139722837}" dt="2024-07-25T14:25:33.214" v="5498" actId="14100"/>
          <ac:spMkLst>
            <pc:docMk/>
            <pc:sldMk cId="3845449587" sldId="302"/>
            <ac:spMk id="16" creationId="{68B80166-659E-9975-F227-489B86D3458F}"/>
          </ac:spMkLst>
        </pc:spChg>
        <pc:picChg chg="add mod ord">
          <ac:chgData name="Bonnie Fox Garrity" userId="615961f88565f1d6" providerId="LiveId" clId="{B39D2CF5-FD49-4CB7-A021-4F3139722837}" dt="2024-07-25T13:23:55.361" v="4737" actId="1076"/>
          <ac:picMkLst>
            <pc:docMk/>
            <pc:sldMk cId="3845449587" sldId="302"/>
            <ac:picMk id="3" creationId="{34F1E7F9-B55C-228F-B7B1-DFF84BD963EC}"/>
          </ac:picMkLst>
        </pc:picChg>
        <pc:picChg chg="del">
          <ac:chgData name="Bonnie Fox Garrity" userId="615961f88565f1d6" providerId="LiveId" clId="{B39D2CF5-FD49-4CB7-A021-4F3139722837}" dt="2024-07-25T13:13:35.260" v="4359" actId="478"/>
          <ac:picMkLst>
            <pc:docMk/>
            <pc:sldMk cId="3845449587" sldId="302"/>
            <ac:picMk id="6" creationId="{C086FC96-9A5D-1D7D-3A94-21DF1C20CA84}"/>
          </ac:picMkLst>
        </pc:picChg>
        <pc:picChg chg="del">
          <ac:chgData name="Bonnie Fox Garrity" userId="615961f88565f1d6" providerId="LiveId" clId="{B39D2CF5-FD49-4CB7-A021-4F3139722837}" dt="2024-07-25T13:12:08.702" v="4349" actId="478"/>
          <ac:picMkLst>
            <pc:docMk/>
            <pc:sldMk cId="3845449587" sldId="302"/>
            <ac:picMk id="8" creationId="{3C04C0FA-1C12-5C01-C305-D4DCF399647F}"/>
          </ac:picMkLst>
        </pc:picChg>
        <pc:picChg chg="add mod ord">
          <ac:chgData name="Bonnie Fox Garrity" userId="615961f88565f1d6" providerId="LiveId" clId="{B39D2CF5-FD49-4CB7-A021-4F3139722837}" dt="2024-07-25T13:26:32.375" v="4776" actId="14100"/>
          <ac:picMkLst>
            <pc:docMk/>
            <pc:sldMk cId="3845449587" sldId="302"/>
            <ac:picMk id="12" creationId="{C2BC0E31-3459-10B2-45EA-DE685FD34B01}"/>
          </ac:picMkLst>
        </pc:picChg>
      </pc:sldChg>
      <pc:sldChg chg="delSp modSp new mod">
        <pc:chgData name="Bonnie Fox Garrity" userId="615961f88565f1d6" providerId="LiveId" clId="{B39D2CF5-FD49-4CB7-A021-4F3139722837}" dt="2024-07-25T14:50:54.368" v="5927" actId="403"/>
        <pc:sldMkLst>
          <pc:docMk/>
          <pc:sldMk cId="1427664308" sldId="303"/>
        </pc:sldMkLst>
        <pc:spChg chg="del">
          <ac:chgData name="Bonnie Fox Garrity" userId="615961f88565f1d6" providerId="LiveId" clId="{B39D2CF5-FD49-4CB7-A021-4F3139722837}" dt="2024-07-25T14:49:08.763" v="5910" actId="21"/>
          <ac:spMkLst>
            <pc:docMk/>
            <pc:sldMk cId="1427664308" sldId="303"/>
            <ac:spMk id="2" creationId="{4ED1DCE7-0C21-E855-B626-D21C46A6EC9C}"/>
          </ac:spMkLst>
        </pc:spChg>
        <pc:spChg chg="mod">
          <ac:chgData name="Bonnie Fox Garrity" userId="615961f88565f1d6" providerId="LiveId" clId="{B39D2CF5-FD49-4CB7-A021-4F3139722837}" dt="2024-07-25T14:50:54.368" v="5927" actId="403"/>
          <ac:spMkLst>
            <pc:docMk/>
            <pc:sldMk cId="1427664308" sldId="303"/>
            <ac:spMk id="3" creationId="{3BCCC08D-CE10-B511-2FD6-0D51AAAF745A}"/>
          </ac:spMkLst>
        </pc:spChg>
      </pc:sldChg>
      <pc:sldChg chg="modSp new mod">
        <pc:chgData name="Bonnie Fox Garrity" userId="615961f88565f1d6" providerId="LiveId" clId="{B39D2CF5-FD49-4CB7-A021-4F3139722837}" dt="2024-07-29T19:24:44.040" v="8951" actId="20577"/>
        <pc:sldMkLst>
          <pc:docMk/>
          <pc:sldMk cId="1230119239" sldId="304"/>
        </pc:sldMkLst>
        <pc:spChg chg="mod">
          <ac:chgData name="Bonnie Fox Garrity" userId="615961f88565f1d6" providerId="LiveId" clId="{B39D2CF5-FD49-4CB7-A021-4F3139722837}" dt="2024-07-26T15:28:44.923" v="6490" actId="20577"/>
          <ac:spMkLst>
            <pc:docMk/>
            <pc:sldMk cId="1230119239" sldId="304"/>
            <ac:spMk id="2" creationId="{A5CFAD22-DCA0-A7D7-CD4F-C8D7759B93BC}"/>
          </ac:spMkLst>
        </pc:spChg>
        <pc:spChg chg="mod">
          <ac:chgData name="Bonnie Fox Garrity" userId="615961f88565f1d6" providerId="LiveId" clId="{B39D2CF5-FD49-4CB7-A021-4F3139722837}" dt="2024-07-29T19:24:44.040" v="8951" actId="20577"/>
          <ac:spMkLst>
            <pc:docMk/>
            <pc:sldMk cId="1230119239" sldId="304"/>
            <ac:spMk id="3" creationId="{46F75BCF-07B5-D7C2-7010-472787C758DB}"/>
          </ac:spMkLst>
        </pc:spChg>
      </pc:sldChg>
      <pc:sldChg chg="delSp modSp new mod">
        <pc:chgData name="Bonnie Fox Garrity" userId="615961f88565f1d6" providerId="LiveId" clId="{B39D2CF5-FD49-4CB7-A021-4F3139722837}" dt="2024-07-26T15:41:52.575" v="7837" actId="21"/>
        <pc:sldMkLst>
          <pc:docMk/>
          <pc:sldMk cId="3973369862" sldId="305"/>
        </pc:sldMkLst>
        <pc:spChg chg="mod">
          <ac:chgData name="Bonnie Fox Garrity" userId="615961f88565f1d6" providerId="LiveId" clId="{B39D2CF5-FD49-4CB7-A021-4F3139722837}" dt="2024-07-26T15:41:45.978" v="7836" actId="20577"/>
          <ac:spMkLst>
            <pc:docMk/>
            <pc:sldMk cId="3973369862" sldId="305"/>
            <ac:spMk id="2" creationId="{83385BA0-2AA9-4566-D4FA-DD3C256AC0DD}"/>
          </ac:spMkLst>
        </pc:spChg>
        <pc:spChg chg="del">
          <ac:chgData name="Bonnie Fox Garrity" userId="615961f88565f1d6" providerId="LiveId" clId="{B39D2CF5-FD49-4CB7-A021-4F3139722837}" dt="2024-07-26T15:41:52.575" v="7837" actId="21"/>
          <ac:spMkLst>
            <pc:docMk/>
            <pc:sldMk cId="3973369862" sldId="305"/>
            <ac:spMk id="3" creationId="{04E66DFD-1FE0-CBEC-1BC8-8123E22F399C}"/>
          </ac:spMkLst>
        </pc:spChg>
      </pc:sldChg>
      <pc:sldChg chg="modSp add mod ord">
        <pc:chgData name="Bonnie Fox Garrity" userId="615961f88565f1d6" providerId="LiveId" clId="{B39D2CF5-FD49-4CB7-A021-4F3139722837}" dt="2024-07-26T15:44:51.318" v="7973"/>
        <pc:sldMkLst>
          <pc:docMk/>
          <pc:sldMk cId="1767689650" sldId="306"/>
        </pc:sldMkLst>
        <pc:spChg chg="mod">
          <ac:chgData name="Bonnie Fox Garrity" userId="615961f88565f1d6" providerId="LiveId" clId="{B39D2CF5-FD49-4CB7-A021-4F3139722837}" dt="2024-07-26T15:42:17.394" v="7864" actId="5793"/>
          <ac:spMkLst>
            <pc:docMk/>
            <pc:sldMk cId="1767689650" sldId="306"/>
            <ac:spMk id="2" creationId="{83385BA0-2AA9-4566-D4FA-DD3C256AC0DD}"/>
          </ac:spMkLst>
        </pc:spChg>
      </pc:sldChg>
      <pc:sldChg chg="modSp add mod ord">
        <pc:chgData name="Bonnie Fox Garrity" userId="615961f88565f1d6" providerId="LiveId" clId="{B39D2CF5-FD49-4CB7-A021-4F3139722837}" dt="2024-07-26T15:44:54.456" v="7975"/>
        <pc:sldMkLst>
          <pc:docMk/>
          <pc:sldMk cId="3835426613" sldId="307"/>
        </pc:sldMkLst>
        <pc:spChg chg="mod">
          <ac:chgData name="Bonnie Fox Garrity" userId="615961f88565f1d6" providerId="LiveId" clId="{B39D2CF5-FD49-4CB7-A021-4F3139722837}" dt="2024-07-26T15:42:26.520" v="7879" actId="20577"/>
          <ac:spMkLst>
            <pc:docMk/>
            <pc:sldMk cId="3835426613" sldId="307"/>
            <ac:spMk id="2" creationId="{83385BA0-2AA9-4566-D4FA-DD3C256AC0DD}"/>
          </ac:spMkLst>
        </pc:spChg>
      </pc:sldChg>
      <pc:sldChg chg="modSp add mod ord">
        <pc:chgData name="Bonnie Fox Garrity" userId="615961f88565f1d6" providerId="LiveId" clId="{B39D2CF5-FD49-4CB7-A021-4F3139722837}" dt="2024-07-26T15:45:22.541" v="7977"/>
        <pc:sldMkLst>
          <pc:docMk/>
          <pc:sldMk cId="577837512" sldId="308"/>
        </pc:sldMkLst>
        <pc:spChg chg="mod">
          <ac:chgData name="Bonnie Fox Garrity" userId="615961f88565f1d6" providerId="LiveId" clId="{B39D2CF5-FD49-4CB7-A021-4F3139722837}" dt="2024-07-26T15:42:38.557" v="7899" actId="20577"/>
          <ac:spMkLst>
            <pc:docMk/>
            <pc:sldMk cId="577837512" sldId="308"/>
            <ac:spMk id="2" creationId="{83385BA0-2AA9-4566-D4FA-DD3C256AC0DD}"/>
          </ac:spMkLst>
        </pc:spChg>
      </pc:sldChg>
      <pc:sldChg chg="modSp add mod ord">
        <pc:chgData name="Bonnie Fox Garrity" userId="615961f88565f1d6" providerId="LiveId" clId="{B39D2CF5-FD49-4CB7-A021-4F3139722837}" dt="2024-07-26T15:45:28.241" v="7979"/>
        <pc:sldMkLst>
          <pc:docMk/>
          <pc:sldMk cId="1929807347" sldId="309"/>
        </pc:sldMkLst>
        <pc:spChg chg="mod">
          <ac:chgData name="Bonnie Fox Garrity" userId="615961f88565f1d6" providerId="LiveId" clId="{B39D2CF5-FD49-4CB7-A021-4F3139722837}" dt="2024-07-26T15:42:59.156" v="7921" actId="20577"/>
          <ac:spMkLst>
            <pc:docMk/>
            <pc:sldMk cId="1929807347" sldId="309"/>
            <ac:spMk id="2" creationId="{83385BA0-2AA9-4566-D4FA-DD3C256AC0DD}"/>
          </ac:spMkLst>
        </pc:spChg>
      </pc:sldChg>
      <pc:sldChg chg="modSp add mod ord">
        <pc:chgData name="Bonnie Fox Garrity" userId="615961f88565f1d6" providerId="LiveId" clId="{B39D2CF5-FD49-4CB7-A021-4F3139722837}" dt="2024-07-26T15:45:34.193" v="7981"/>
        <pc:sldMkLst>
          <pc:docMk/>
          <pc:sldMk cId="4092115621" sldId="310"/>
        </pc:sldMkLst>
        <pc:spChg chg="mod">
          <ac:chgData name="Bonnie Fox Garrity" userId="615961f88565f1d6" providerId="LiveId" clId="{B39D2CF5-FD49-4CB7-A021-4F3139722837}" dt="2024-07-26T15:43:09.382" v="7927" actId="20577"/>
          <ac:spMkLst>
            <pc:docMk/>
            <pc:sldMk cId="4092115621" sldId="310"/>
            <ac:spMk id="2" creationId="{83385BA0-2AA9-4566-D4FA-DD3C256AC0DD}"/>
          </ac:spMkLst>
        </pc:spChg>
      </pc:sldChg>
      <pc:sldChg chg="modSp add mod ord">
        <pc:chgData name="Bonnie Fox Garrity" userId="615961f88565f1d6" providerId="LiveId" clId="{B39D2CF5-FD49-4CB7-A021-4F3139722837}" dt="2024-07-26T15:45:47.235" v="7983"/>
        <pc:sldMkLst>
          <pc:docMk/>
          <pc:sldMk cId="2212052901" sldId="311"/>
        </pc:sldMkLst>
        <pc:spChg chg="mod">
          <ac:chgData name="Bonnie Fox Garrity" userId="615961f88565f1d6" providerId="LiveId" clId="{B39D2CF5-FD49-4CB7-A021-4F3139722837}" dt="2024-07-26T15:43:24.519" v="7951" actId="20577"/>
          <ac:spMkLst>
            <pc:docMk/>
            <pc:sldMk cId="2212052901" sldId="311"/>
            <ac:spMk id="2" creationId="{83385BA0-2AA9-4566-D4FA-DD3C256AC0DD}"/>
          </ac:spMkLst>
        </pc:spChg>
      </pc:sldChg>
      <pc:sldChg chg="new del">
        <pc:chgData name="Bonnie Fox Garrity" userId="615961f88565f1d6" providerId="LiveId" clId="{B39D2CF5-FD49-4CB7-A021-4F3139722837}" dt="2024-07-26T15:44:29.002" v="7967" actId="2696"/>
        <pc:sldMkLst>
          <pc:docMk/>
          <pc:sldMk cId="2644832474" sldId="312"/>
        </pc:sldMkLst>
      </pc:sldChg>
      <pc:sldChg chg="modSp add mod ord">
        <pc:chgData name="Bonnie Fox Garrity" userId="615961f88565f1d6" providerId="LiveId" clId="{B39D2CF5-FD49-4CB7-A021-4F3139722837}" dt="2024-07-26T15:45:54.862" v="7985"/>
        <pc:sldMkLst>
          <pc:docMk/>
          <pc:sldMk cId="1368471349" sldId="313"/>
        </pc:sldMkLst>
        <pc:spChg chg="mod">
          <ac:chgData name="Bonnie Fox Garrity" userId="615961f88565f1d6" providerId="LiveId" clId="{B39D2CF5-FD49-4CB7-A021-4F3139722837}" dt="2024-07-26T15:44:06.206" v="7960" actId="20577"/>
          <ac:spMkLst>
            <pc:docMk/>
            <pc:sldMk cId="1368471349" sldId="313"/>
            <ac:spMk id="2" creationId="{83385BA0-2AA9-4566-D4FA-DD3C256AC0DD}"/>
          </ac:spMkLst>
        </pc:spChg>
      </pc:sldChg>
      <pc:sldChg chg="add del">
        <pc:chgData name="Bonnie Fox Garrity" userId="615961f88565f1d6" providerId="LiveId" clId="{B39D2CF5-FD49-4CB7-A021-4F3139722837}" dt="2024-07-26T15:44:21.189" v="7965" actId="2696"/>
        <pc:sldMkLst>
          <pc:docMk/>
          <pc:sldMk cId="2510816593" sldId="314"/>
        </pc:sldMkLst>
      </pc:sldChg>
      <pc:sldChg chg="add del">
        <pc:chgData name="Bonnie Fox Garrity" userId="615961f88565f1d6" providerId="LiveId" clId="{B39D2CF5-FD49-4CB7-A021-4F3139722837}" dt="2024-07-26T15:44:26.164" v="7966" actId="2696"/>
        <pc:sldMkLst>
          <pc:docMk/>
          <pc:sldMk cId="2592226797" sldId="315"/>
        </pc:sldMkLst>
      </pc:sldChg>
      <pc:sldChg chg="modSp add mod ord">
        <pc:chgData name="Bonnie Fox Garrity" userId="615961f88565f1d6" providerId="LiveId" clId="{B39D2CF5-FD49-4CB7-A021-4F3139722837}" dt="2024-07-26T15:46:17.568" v="7989"/>
        <pc:sldMkLst>
          <pc:docMk/>
          <pc:sldMk cId="2914703467" sldId="316"/>
        </pc:sldMkLst>
        <pc:spChg chg="mod">
          <ac:chgData name="Bonnie Fox Garrity" userId="615961f88565f1d6" providerId="LiveId" clId="{B39D2CF5-FD49-4CB7-A021-4F3139722837}" dt="2024-07-26T15:44:39.976" v="7971" actId="20577"/>
          <ac:spMkLst>
            <pc:docMk/>
            <pc:sldMk cId="2914703467" sldId="316"/>
            <ac:spMk id="2" creationId="{83385BA0-2AA9-4566-D4FA-DD3C256AC0DD}"/>
          </ac:spMkLst>
        </pc:spChg>
      </pc:sldChg>
      <pc:sldChg chg="modSp add mod ord">
        <pc:chgData name="Bonnie Fox Garrity" userId="615961f88565f1d6" providerId="LiveId" clId="{B39D2CF5-FD49-4CB7-A021-4F3139722837}" dt="2024-07-26T15:46:06.259" v="7987"/>
        <pc:sldMkLst>
          <pc:docMk/>
          <pc:sldMk cId="521927796" sldId="317"/>
        </pc:sldMkLst>
        <pc:spChg chg="mod">
          <ac:chgData name="Bonnie Fox Garrity" userId="615961f88565f1d6" providerId="LiveId" clId="{B39D2CF5-FD49-4CB7-A021-4F3139722837}" dt="2024-07-26T15:44:11.747" v="7963" actId="20577"/>
          <ac:spMkLst>
            <pc:docMk/>
            <pc:sldMk cId="521927796" sldId="317"/>
            <ac:spMk id="2" creationId="{83385BA0-2AA9-4566-D4FA-DD3C256AC0DD}"/>
          </ac:spMkLst>
        </pc:spChg>
      </pc:sldChg>
      <pc:sldChg chg="add">
        <pc:chgData name="Bonnie Fox Garrity" userId="615961f88565f1d6" providerId="LiveId" clId="{B39D2CF5-FD49-4CB7-A021-4F3139722837}" dt="2024-07-26T15:48:40.281" v="8088" actId="2890"/>
        <pc:sldMkLst>
          <pc:docMk/>
          <pc:sldMk cId="1755433799" sldId="318"/>
        </pc:sldMkLst>
      </pc:sldChg>
      <pc:sldChg chg="addSp delSp modSp new mod">
        <pc:chgData name="Bonnie Fox Garrity" userId="615961f88565f1d6" providerId="LiveId" clId="{B39D2CF5-FD49-4CB7-A021-4F3139722837}" dt="2024-07-30T14:40:47.383" v="9122" actId="14100"/>
        <pc:sldMkLst>
          <pc:docMk/>
          <pc:sldMk cId="1506247669" sldId="319"/>
        </pc:sldMkLst>
        <pc:spChg chg="mod">
          <ac:chgData name="Bonnie Fox Garrity" userId="615961f88565f1d6" providerId="LiveId" clId="{B39D2CF5-FD49-4CB7-A021-4F3139722837}" dt="2024-07-29T18:46:11.074" v="8314" actId="20577"/>
          <ac:spMkLst>
            <pc:docMk/>
            <pc:sldMk cId="1506247669" sldId="319"/>
            <ac:spMk id="2" creationId="{B8C188FE-8F9F-A124-67F9-4D026CD5CC61}"/>
          </ac:spMkLst>
        </pc:spChg>
        <pc:spChg chg="add mod">
          <ac:chgData name="Bonnie Fox Garrity" userId="615961f88565f1d6" providerId="LiveId" clId="{B39D2CF5-FD49-4CB7-A021-4F3139722837}" dt="2024-07-29T20:52:34.337" v="9113" actId="20577"/>
          <ac:spMkLst>
            <pc:docMk/>
            <pc:sldMk cId="1506247669" sldId="319"/>
            <ac:spMk id="3" creationId="{D5AF2D61-6CB2-4968-AEBE-376536D3682E}"/>
          </ac:spMkLst>
        </pc:spChg>
        <pc:spChg chg="del">
          <ac:chgData name="Bonnie Fox Garrity" userId="615961f88565f1d6" providerId="LiveId" clId="{B39D2CF5-FD49-4CB7-A021-4F3139722837}" dt="2024-07-29T18:45:44.295" v="8255"/>
          <ac:spMkLst>
            <pc:docMk/>
            <pc:sldMk cId="1506247669" sldId="319"/>
            <ac:spMk id="3" creationId="{FCA61328-5E2F-082E-831F-143B6EC643EA}"/>
          </ac:spMkLst>
        </pc:spChg>
        <pc:spChg chg="add del mod">
          <ac:chgData name="Bonnie Fox Garrity" userId="615961f88565f1d6" providerId="LiveId" clId="{B39D2CF5-FD49-4CB7-A021-4F3139722837}" dt="2024-07-29T21:26:53.952" v="9115"/>
          <ac:spMkLst>
            <pc:docMk/>
            <pc:sldMk cId="1506247669" sldId="319"/>
            <ac:spMk id="6" creationId="{F9533D0C-C1A4-0811-3041-7FE327935A70}"/>
          </ac:spMkLst>
        </pc:spChg>
        <pc:spChg chg="add del mod">
          <ac:chgData name="Bonnie Fox Garrity" userId="615961f88565f1d6" providerId="LiveId" clId="{B39D2CF5-FD49-4CB7-A021-4F3139722837}" dt="2024-07-30T14:40:40.214" v="9119"/>
          <ac:spMkLst>
            <pc:docMk/>
            <pc:sldMk cId="1506247669" sldId="319"/>
            <ac:spMk id="9" creationId="{0504C385-DAF4-6745-5DCC-FCA454D0A0C7}"/>
          </ac:spMkLst>
        </pc:spChg>
        <pc:picChg chg="add del mod">
          <ac:chgData name="Bonnie Fox Garrity" userId="615961f88565f1d6" providerId="LiveId" clId="{B39D2CF5-FD49-4CB7-A021-4F3139722837}" dt="2024-07-29T21:26:49.813" v="9114" actId="478"/>
          <ac:picMkLst>
            <pc:docMk/>
            <pc:sldMk cId="1506247669" sldId="319"/>
            <ac:picMk id="4" creationId="{04907CCD-600A-A85B-DD4D-D256C9D389FC}"/>
          </ac:picMkLst>
        </pc:picChg>
        <pc:picChg chg="add del mod">
          <ac:chgData name="Bonnie Fox Garrity" userId="615961f88565f1d6" providerId="LiveId" clId="{B39D2CF5-FD49-4CB7-A021-4F3139722837}" dt="2024-07-30T14:40:37.255" v="9118" actId="478"/>
          <ac:picMkLst>
            <pc:docMk/>
            <pc:sldMk cId="1506247669" sldId="319"/>
            <ac:picMk id="7" creationId="{098E07AC-F059-1C14-B5BD-D84015F59F54}"/>
          </ac:picMkLst>
        </pc:picChg>
        <pc:picChg chg="add mod">
          <ac:chgData name="Bonnie Fox Garrity" userId="615961f88565f1d6" providerId="LiveId" clId="{B39D2CF5-FD49-4CB7-A021-4F3139722837}" dt="2024-07-30T14:40:47.383" v="9122" actId="14100"/>
          <ac:picMkLst>
            <pc:docMk/>
            <pc:sldMk cId="1506247669" sldId="319"/>
            <ac:picMk id="10" creationId="{D483901C-2734-09D4-AD45-7B1A9180F8EB}"/>
          </ac:picMkLst>
        </pc:picChg>
      </pc:sldChg>
      <pc:sldChg chg="addSp delSp modSp new mod modClrScheme chgLayout">
        <pc:chgData name="Bonnie Fox Garrity" userId="615961f88565f1d6" providerId="LiveId" clId="{B39D2CF5-FD49-4CB7-A021-4F3139722837}" dt="2024-07-29T19:57:19.755" v="9073" actId="21"/>
        <pc:sldMkLst>
          <pc:docMk/>
          <pc:sldMk cId="1038995288" sldId="320"/>
        </pc:sldMkLst>
        <pc:spChg chg="del mod ord">
          <ac:chgData name="Bonnie Fox Garrity" userId="615961f88565f1d6" providerId="LiveId" clId="{B39D2CF5-FD49-4CB7-A021-4F3139722837}" dt="2024-07-29T19:56:58.028" v="8953" actId="700"/>
          <ac:spMkLst>
            <pc:docMk/>
            <pc:sldMk cId="1038995288" sldId="320"/>
            <ac:spMk id="2" creationId="{E271B2D6-1CC7-179E-8252-BCE1EC9B56C6}"/>
          </ac:spMkLst>
        </pc:spChg>
        <pc:spChg chg="del mod ord">
          <ac:chgData name="Bonnie Fox Garrity" userId="615961f88565f1d6" providerId="LiveId" clId="{B39D2CF5-FD49-4CB7-A021-4F3139722837}" dt="2024-07-29T19:56:58.028" v="8953" actId="700"/>
          <ac:spMkLst>
            <pc:docMk/>
            <pc:sldMk cId="1038995288" sldId="320"/>
            <ac:spMk id="3" creationId="{9A37D0BE-1A8D-0563-DAB6-642C5C3F3DE3}"/>
          </ac:spMkLst>
        </pc:spChg>
        <pc:spChg chg="add mod ord">
          <ac:chgData name="Bonnie Fox Garrity" userId="615961f88565f1d6" providerId="LiveId" clId="{B39D2CF5-FD49-4CB7-A021-4F3139722837}" dt="2024-07-29T19:57:13.234" v="9072" actId="20577"/>
          <ac:spMkLst>
            <pc:docMk/>
            <pc:sldMk cId="1038995288" sldId="320"/>
            <ac:spMk id="4" creationId="{CC37B37A-99AA-1F68-F5E4-51925DE8DEC8}"/>
          </ac:spMkLst>
        </pc:spChg>
        <pc:spChg chg="add del mod ord">
          <ac:chgData name="Bonnie Fox Garrity" userId="615961f88565f1d6" providerId="LiveId" clId="{B39D2CF5-FD49-4CB7-A021-4F3139722837}" dt="2024-07-29T19:57:19.755" v="9073" actId="21"/>
          <ac:spMkLst>
            <pc:docMk/>
            <pc:sldMk cId="1038995288" sldId="320"/>
            <ac:spMk id="5" creationId="{BC59317E-64A7-1455-759A-B47C7F0C00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00C8179-31CC-4502-9FBB-FB8F1C16E0C8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222B660-795E-4896-82FC-FF1FAAF9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9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chratings.com/credit-market-education-hub#ratings-definitions-glossary" TargetMode="External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article/explore-faculty-salaries-at-3-500-colleges-2012-20" TargetMode="External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hyperlink" Target="https://www.chronicle.com/article/how-much-has-noninstructional-employee-pay-changed-over-tim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ronicle.com/article/how-much-has-noninstructional-employee-pay-changed-over-time" TargetMode="External"/><Relationship Id="rId4" Type="http://schemas.openxmlformats.org/officeDocument/2006/relationships/hyperlink" Target="https://www.chronicle.com/article/explore-faculty-salaries-at-3-500-colleges-2012-20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683C-71D2-FBA4-4374-D194993AA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AAUP Financial Review</a:t>
            </a:r>
            <a:br>
              <a:rPr lang="en-US" dirty="0"/>
            </a:br>
            <a:r>
              <a:rPr lang="en-US" dirty="0"/>
              <a:t>Delaware Valley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85249-668A-3D21-0D07-5FC07B0E3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Bonnie Fox Garrity, EdD, MBA, MA</a:t>
            </a:r>
          </a:p>
        </p:txBody>
      </p:sp>
    </p:spTree>
    <p:extLst>
      <p:ext uri="{BB962C8B-B14F-4D97-AF65-F5344CB8AC3E}">
        <p14:creationId xmlns:p14="http://schemas.microsoft.com/office/powerpoint/2010/main" val="15206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D84A-47E4-CB2B-8FE2-BC721464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Endowment Net Assets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29485D-6C19-B30A-383F-5C7628210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071" y="1393989"/>
            <a:ext cx="10292668" cy="4607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B4028-4AAD-91AD-CD98-8C7CF07E0FE0}"/>
              </a:ext>
            </a:extLst>
          </p:cNvPr>
          <p:cNvSpPr txBox="1"/>
          <p:nvPr/>
        </p:nvSpPr>
        <p:spPr>
          <a:xfrm>
            <a:off x="3385547" y="6123543"/>
            <a:ext cx="664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(SOURCE: Audited financial statements and DVU  presentation)</a:t>
            </a:r>
          </a:p>
        </p:txBody>
      </p:sp>
    </p:spTree>
    <p:extLst>
      <p:ext uri="{BB962C8B-B14F-4D97-AF65-F5344CB8AC3E}">
        <p14:creationId xmlns:p14="http://schemas.microsoft.com/office/powerpoint/2010/main" val="405531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Sources</a:t>
            </a:r>
          </a:p>
        </p:txBody>
      </p:sp>
    </p:spTree>
    <p:extLst>
      <p:ext uri="{BB962C8B-B14F-4D97-AF65-F5344CB8AC3E}">
        <p14:creationId xmlns:p14="http://schemas.microsoft.com/office/powerpoint/2010/main" val="383542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216C-9DDF-6478-2054-27E808F6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9" y="151826"/>
            <a:ext cx="11981898" cy="1325563"/>
          </a:xfrm>
        </p:spPr>
        <p:txBody>
          <a:bodyPr>
            <a:normAutofit/>
          </a:bodyPr>
          <a:lstStyle/>
          <a:p>
            <a:r>
              <a:rPr lang="en-US" sz="4200" dirty="0" err="1"/>
              <a:t>DelVal</a:t>
            </a:r>
            <a:r>
              <a:rPr lang="en-US" sz="4200" dirty="0"/>
              <a:t> Revenue from the Audited Financial Statements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AB1D58-2DB5-12F3-F396-C442421ED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059" y="1303999"/>
            <a:ext cx="8002890" cy="540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BC92E-0CBB-DE6C-8F96-1C9322690141}"/>
              </a:ext>
            </a:extLst>
          </p:cNvPr>
          <p:cNvSpPr txBox="1"/>
          <p:nvPr/>
        </p:nvSpPr>
        <p:spPr>
          <a:xfrm>
            <a:off x="158699" y="3676168"/>
            <a:ext cx="3786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79% of total revenue reported on the audited financial statements in FY23 was from auxiliary enterprises and tuition and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Extremely important to invest in the education of students since this is the main source of revenue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0436D3F-5853-B13D-A6EA-F71AE03CF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" y="1303999"/>
            <a:ext cx="3908005" cy="21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A067075E-2811-D165-04D8-D126C4C88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8" y="89511"/>
            <a:ext cx="6070081" cy="2604334"/>
          </a:xfrm>
        </p:spPr>
      </p:pic>
      <p:pic>
        <p:nvPicPr>
          <p:cNvPr id="7" name="Picture 6" descr="A close-up of a statement&#10;&#10;Description automatically generated">
            <a:extLst>
              <a:ext uri="{FF2B5EF4-FFF2-40B4-BE49-F238E27FC236}">
                <a16:creationId xmlns:a16="http://schemas.microsoft.com/office/drawing/2014/main" id="{5D1FEE08-7C16-9A78-421D-D9ACAA093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48" y="2774134"/>
            <a:ext cx="7017111" cy="39943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FB0B4E-9942-B553-B2A1-BEE8656EF4D9}"/>
              </a:ext>
            </a:extLst>
          </p:cNvPr>
          <p:cNvSpPr/>
          <p:nvPr/>
        </p:nvSpPr>
        <p:spPr>
          <a:xfrm>
            <a:off x="5138777" y="5169005"/>
            <a:ext cx="4617342" cy="41563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533F7-EE8B-8CB0-1A78-F513B858EFB9}"/>
              </a:ext>
            </a:extLst>
          </p:cNvPr>
          <p:cNvSpPr/>
          <p:nvPr/>
        </p:nvSpPr>
        <p:spPr>
          <a:xfrm>
            <a:off x="8705693" y="3479734"/>
            <a:ext cx="1050426" cy="41563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E808E-C820-AE70-E2A1-9E04A93B4B17}"/>
              </a:ext>
            </a:extLst>
          </p:cNvPr>
          <p:cNvSpPr txBox="1"/>
          <p:nvPr/>
        </p:nvSpPr>
        <p:spPr>
          <a:xfrm>
            <a:off x="6387643" y="2324513"/>
            <a:ext cx="549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FY23 Delaware Valley Audited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264608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ext&#10;&#10;Description automatically generated">
            <a:extLst>
              <a:ext uri="{FF2B5EF4-FFF2-40B4-BE49-F238E27FC236}">
                <a16:creationId xmlns:a16="http://schemas.microsoft.com/office/drawing/2014/main" id="{734FCE0D-60D8-ECB5-54A2-C7EA5F1FF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1" y="146943"/>
            <a:ext cx="7534983" cy="25887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9714A-43AB-D213-2F24-3034193E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66" y="2882790"/>
            <a:ext cx="9668774" cy="34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6DF0A3-2BB8-9626-198A-93ECA2370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06" y="232188"/>
            <a:ext cx="10842587" cy="63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3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Net Assets</a:t>
            </a:r>
          </a:p>
        </p:txBody>
      </p:sp>
    </p:spTree>
    <p:extLst>
      <p:ext uri="{BB962C8B-B14F-4D97-AF65-F5344CB8AC3E}">
        <p14:creationId xmlns:p14="http://schemas.microsoft.com/office/powerpoint/2010/main" val="57783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56053F-1E02-92DD-216E-0E8042D4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62" y="334897"/>
            <a:ext cx="1165293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Increasing tuition and fees and operating revenue, continued negative change in net assets from operations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C4D56B-8302-FF68-3F38-507C0A976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002" y="1660460"/>
            <a:ext cx="5800827" cy="4031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287F8D-E69B-16BF-65E5-DF3FA696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1" y="1660459"/>
            <a:ext cx="5800827" cy="4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9C7C-EA9A-8569-A2E8-444F6E35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of the past 23 years have resulted in a negative change in net assets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C5AE12-4AA3-2610-A780-FB7759188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817" y="1690688"/>
            <a:ext cx="10829215" cy="49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5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4A61-D433-CA73-E315-22990F84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assets cyclical pattern over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8C1D9B-DD05-2939-370B-9CDD87A7D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3281"/>
            <a:ext cx="10515599" cy="48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353F-89D7-A044-BA75-D5701C52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9505-CDB6-2B9B-44B2-B9C3B2C2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Enrollment trends</a:t>
            </a:r>
          </a:p>
          <a:p>
            <a:r>
              <a:rPr lang="en-US" dirty="0"/>
              <a:t>Endowment assets </a:t>
            </a:r>
          </a:p>
          <a:p>
            <a:r>
              <a:rPr lang="en-US" dirty="0"/>
              <a:t>Revenue sources</a:t>
            </a:r>
          </a:p>
          <a:p>
            <a:r>
              <a:rPr lang="en-US" dirty="0"/>
              <a:t>Change in net assets </a:t>
            </a:r>
          </a:p>
          <a:p>
            <a:r>
              <a:rPr lang="en-US" dirty="0"/>
              <a:t>Bond rating outlook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Salary spending</a:t>
            </a:r>
          </a:p>
          <a:p>
            <a:r>
              <a:rPr lang="en-US" dirty="0"/>
              <a:t>Inflation: effect on faculty salaries</a:t>
            </a:r>
          </a:p>
          <a:p>
            <a:r>
              <a:rPr lang="en-US" dirty="0"/>
              <a:t>Salary comparisons</a:t>
            </a:r>
          </a:p>
          <a:p>
            <a:r>
              <a:rPr lang="en-US" dirty="0"/>
              <a:t>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3043983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Rating Outlook</a:t>
            </a:r>
          </a:p>
        </p:txBody>
      </p:sp>
    </p:spTree>
    <p:extLst>
      <p:ext uri="{BB962C8B-B14F-4D97-AF65-F5344CB8AC3E}">
        <p14:creationId xmlns:p14="http://schemas.microsoft.com/office/powerpoint/2010/main" val="192980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FB28AA9F-6199-0F68-3C43-8A939DA9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3" y="206292"/>
            <a:ext cx="10784407" cy="47743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82A334-DB2C-6A53-31E9-48D9FE73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5118100"/>
            <a:ext cx="10544175" cy="1058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“Outlooks indicate the direction a rating is likely to move over a one- to two-year period” – </a:t>
            </a:r>
            <a:r>
              <a:rPr lang="en-US" dirty="0">
                <a:hlinkClick r:id="rId3"/>
              </a:rPr>
              <a:t>Fitchratings.com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01948-C78D-EF63-B2BE-F0599AE625BD}"/>
              </a:ext>
            </a:extLst>
          </p:cNvPr>
          <p:cNvSpPr/>
          <p:nvPr/>
        </p:nvSpPr>
        <p:spPr>
          <a:xfrm>
            <a:off x="642303" y="4545686"/>
            <a:ext cx="2679798" cy="256559"/>
          </a:xfrm>
          <a:prstGeom prst="rect">
            <a:avLst/>
          </a:prstGeom>
          <a:solidFill>
            <a:srgbClr val="FFFF99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409211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and green text on a white background&#10;&#10;Description automatically generated">
            <a:extLst>
              <a:ext uri="{FF2B5EF4-FFF2-40B4-BE49-F238E27FC236}">
                <a16:creationId xmlns:a16="http://schemas.microsoft.com/office/drawing/2014/main" id="{79E69D1E-3DE3-1CE9-E22B-AC287D210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" y="125295"/>
            <a:ext cx="561243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0BDC34-8B7B-1081-4E61-C63F98FCC3AA}"/>
              </a:ext>
            </a:extLst>
          </p:cNvPr>
          <p:cNvSpPr txBox="1"/>
          <p:nvPr/>
        </p:nvSpPr>
        <p:spPr>
          <a:xfrm>
            <a:off x="476093" y="4776040"/>
            <a:ext cx="5138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time the University was on the LOC was in FY17.</a:t>
            </a:r>
          </a:p>
          <a:p>
            <a:endParaRPr lang="en-US" dirty="0"/>
          </a:p>
          <a:p>
            <a:r>
              <a:rPr lang="en-US" dirty="0"/>
              <a:t>FY17 ended with $2.3 million positive change in net assets, one of the better financial years in recent history.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C542E-46D4-9256-81A4-FB33A304800D}"/>
              </a:ext>
            </a:extLst>
          </p:cNvPr>
          <p:cNvSpPr/>
          <p:nvPr/>
        </p:nvSpPr>
        <p:spPr>
          <a:xfrm>
            <a:off x="657461" y="3264635"/>
            <a:ext cx="4723141" cy="506320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aph of a financial report&#10;&#10;Description automatically generated with medium confidence">
            <a:extLst>
              <a:ext uri="{FF2B5EF4-FFF2-40B4-BE49-F238E27FC236}">
                <a16:creationId xmlns:a16="http://schemas.microsoft.com/office/drawing/2014/main" id="{EDB167D6-31E8-4FF4-266F-457830A38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47" y="2087678"/>
            <a:ext cx="6028418" cy="44189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2A659F-BF43-6C7B-3322-AD5F6F375A1C}"/>
              </a:ext>
            </a:extLst>
          </p:cNvPr>
          <p:cNvSpPr/>
          <p:nvPr/>
        </p:nvSpPr>
        <p:spPr>
          <a:xfrm>
            <a:off x="7407144" y="6075778"/>
            <a:ext cx="521435" cy="355179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message&#10;&#10;Description automatically generated">
            <a:extLst>
              <a:ext uri="{FF2B5EF4-FFF2-40B4-BE49-F238E27FC236}">
                <a16:creationId xmlns:a16="http://schemas.microsoft.com/office/drawing/2014/main" id="{9F3DAEAE-33BD-FCF3-EA38-08B07ECD3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9" y="504917"/>
            <a:ext cx="10644129" cy="534329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916BF-4A93-CDBC-ED93-575E6A6B37DC}"/>
              </a:ext>
            </a:extLst>
          </p:cNvPr>
          <p:cNvSpPr/>
          <p:nvPr/>
        </p:nvSpPr>
        <p:spPr>
          <a:xfrm>
            <a:off x="2105094" y="4677255"/>
            <a:ext cx="8341433" cy="493381"/>
          </a:xfrm>
          <a:prstGeom prst="rect">
            <a:avLst/>
          </a:prstGeom>
          <a:solidFill>
            <a:srgbClr val="E8CE0E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808C6F-D981-0BC5-C43E-1FB11406E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09" y="110179"/>
            <a:ext cx="6267590" cy="5028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0AE5B-FD66-CFE1-0490-482B2117BE5C}"/>
              </a:ext>
            </a:extLst>
          </p:cNvPr>
          <p:cNvSpPr txBox="1"/>
          <p:nvPr/>
        </p:nvSpPr>
        <p:spPr>
          <a:xfrm>
            <a:off x="2236664" y="5344610"/>
            <a:ext cx="783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 tuition and fees increased 12.16% from FY23 to FY24. The projected increase in the FY25 budget is only 5.5%.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836B-7DD0-A000-B6A2-65BC1FC3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917" y="110178"/>
            <a:ext cx="5378974" cy="5028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6616B-60E6-7311-4CEF-8D430BFA1DBF}"/>
              </a:ext>
            </a:extLst>
          </p:cNvPr>
          <p:cNvSpPr txBox="1"/>
          <p:nvPr/>
        </p:nvSpPr>
        <p:spPr>
          <a:xfrm>
            <a:off x="2605054" y="6302124"/>
            <a:ext cx="835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audited financial statements and administration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27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on Salaries</a:t>
            </a:r>
          </a:p>
        </p:txBody>
      </p:sp>
    </p:spTree>
    <p:extLst>
      <p:ext uri="{BB962C8B-B14F-4D97-AF65-F5344CB8AC3E}">
        <p14:creationId xmlns:p14="http://schemas.microsoft.com/office/powerpoint/2010/main" val="221205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7DBB-AE42-1BE2-BECA-ECE44DD7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change in salary dollars by functional area</a:t>
            </a:r>
            <a:br>
              <a:rPr lang="en-US" dirty="0"/>
            </a:br>
            <a:r>
              <a:rPr lang="en-US" sz="2800" dirty="0"/>
              <a:t>(full-time and part-time employees)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2F85BA-E0EB-30B9-6AA1-F35743FA9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741" y="1825625"/>
            <a:ext cx="8782517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901A7-67FC-AF2D-3880-DBCF5CBF7502}"/>
              </a:ext>
            </a:extLst>
          </p:cNvPr>
          <p:cNvSpPr txBox="1"/>
          <p:nvPr/>
        </p:nvSpPr>
        <p:spPr>
          <a:xfrm>
            <a:off x="5592198" y="6308209"/>
            <a:ext cx="159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IPEDS</a:t>
            </a:r>
          </a:p>
        </p:txBody>
      </p:sp>
    </p:spTree>
    <p:extLst>
      <p:ext uri="{BB962C8B-B14F-4D97-AF65-F5344CB8AC3E}">
        <p14:creationId xmlns:p14="http://schemas.microsoft.com/office/powerpoint/2010/main" val="200752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DC2B-B671-92F5-5677-02F869CC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9" y="194087"/>
            <a:ext cx="11489755" cy="1325563"/>
          </a:xfrm>
        </p:spPr>
        <p:txBody>
          <a:bodyPr/>
          <a:lstStyle/>
          <a:p>
            <a:r>
              <a:rPr lang="en-US" dirty="0"/>
              <a:t>Change in Salary Outlays for Full-time Employees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5C216A9-607B-4E06-DFF7-980F1A269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242" y="1249899"/>
            <a:ext cx="9216362" cy="5196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C866C-9A81-A376-3956-D46196568C3A}"/>
              </a:ext>
            </a:extLst>
          </p:cNvPr>
          <p:cNvSpPr txBox="1"/>
          <p:nvPr/>
        </p:nvSpPr>
        <p:spPr>
          <a:xfrm>
            <a:off x="5381145" y="6446849"/>
            <a:ext cx="613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IPEDS</a:t>
            </a:r>
          </a:p>
        </p:txBody>
      </p:sp>
    </p:spTree>
    <p:extLst>
      <p:ext uri="{BB962C8B-B14F-4D97-AF65-F5344CB8AC3E}">
        <p14:creationId xmlns:p14="http://schemas.microsoft.com/office/powerpoint/2010/main" val="2282666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Inflation: effect on faculty salaries</a:t>
            </a:r>
          </a:p>
        </p:txBody>
      </p:sp>
    </p:spTree>
    <p:extLst>
      <p:ext uri="{BB962C8B-B14F-4D97-AF65-F5344CB8AC3E}">
        <p14:creationId xmlns:p14="http://schemas.microsoft.com/office/powerpoint/2010/main" val="136847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AD22-DCA0-A7D7-CD4F-C8D7759B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5BCF-07B5-D7C2-7010-472787C75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830"/>
            <a:ext cx="10515600" cy="50390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Inflation erosion of buying power of faculty salaries</a:t>
            </a:r>
          </a:p>
          <a:p>
            <a:r>
              <a:rPr lang="en-US" dirty="0"/>
              <a:t>Recent reductions in professional development funding with the apparent expectation that faculty members will self-fund important activities that impact their teaching and students, along with their own evaluation, promotion, and tenure</a:t>
            </a:r>
          </a:p>
          <a:p>
            <a:r>
              <a:rPr lang="en-US" dirty="0"/>
              <a:t>Students who bring differing levels of preparation due to Covid-disrupted previous learning experiences</a:t>
            </a:r>
          </a:p>
          <a:p>
            <a:r>
              <a:rPr lang="en-US" dirty="0"/>
              <a:t>Finding the correct balance between being flexible to accommodate students and maintaining high standards to encourage student achievement</a:t>
            </a:r>
          </a:p>
          <a:p>
            <a:r>
              <a:rPr lang="en-US" dirty="0"/>
              <a:t>Students who have more behavioral health awareness, needs, and accommodation requests in the classroom</a:t>
            </a:r>
          </a:p>
          <a:p>
            <a:r>
              <a:rPr lang="en-US" dirty="0"/>
              <a:t>Inadequate institutional support systems such as infrastructure and technology to assist with student accommodations</a:t>
            </a:r>
          </a:p>
          <a:p>
            <a:r>
              <a:rPr lang="en-US" dirty="0"/>
              <a:t>Creating and maintaining online support materials in learning management systems: a time-consuming task</a:t>
            </a:r>
          </a:p>
        </p:txBody>
      </p:sp>
    </p:spTree>
    <p:extLst>
      <p:ext uri="{BB962C8B-B14F-4D97-AF65-F5344CB8AC3E}">
        <p14:creationId xmlns:p14="http://schemas.microsoft.com/office/powerpoint/2010/main" val="1230119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57F5-32D5-ACB1-E1FD-8C88BFA2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ACB29-94EC-72B6-B081-54B241DE9B56}"/>
              </a:ext>
            </a:extLst>
          </p:cNvPr>
          <p:cNvSpPr txBox="1"/>
          <p:nvPr/>
        </p:nvSpPr>
        <p:spPr>
          <a:xfrm>
            <a:off x="1710388" y="6239515"/>
            <a:ext cx="937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Federal Reserve Bank of St. Louis https://fred.stlouisfed.org/series/CPIAUCSL</a:t>
            </a:r>
          </a:p>
        </p:txBody>
      </p:sp>
      <p:pic>
        <p:nvPicPr>
          <p:cNvPr id="10" name="Content Placeholder 9" descr="A graph on a screen&#10;&#10;Description automatically generated">
            <a:extLst>
              <a:ext uri="{FF2B5EF4-FFF2-40B4-BE49-F238E27FC236}">
                <a16:creationId xmlns:a16="http://schemas.microsoft.com/office/drawing/2014/main" id="{16DC7434-C9A8-04D2-DD58-125ED7C61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7" y="1427517"/>
            <a:ext cx="11288645" cy="4749446"/>
          </a:xfrm>
        </p:spPr>
      </p:pic>
    </p:spTree>
    <p:extLst>
      <p:ext uri="{BB962C8B-B14F-4D97-AF65-F5344CB8AC3E}">
        <p14:creationId xmlns:p14="http://schemas.microsoft.com/office/powerpoint/2010/main" val="273335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88FE-8F9F-A124-67F9-4D026CD5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rate in the Philadelphia-Camden-Wilmington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F2D61-6CB2-4968-AEBE-376536D3682E}"/>
              </a:ext>
            </a:extLst>
          </p:cNvPr>
          <p:cNvSpPr txBox="1"/>
          <p:nvPr/>
        </p:nvSpPr>
        <p:spPr>
          <a:xfrm>
            <a:off x="2631367" y="6295545"/>
            <a:ext cx="730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 Bureau of Labor Statistics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483901C-2734-09D4-AD45-7B1A9180F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340" y="1588770"/>
            <a:ext cx="9018269" cy="45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7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D007-1F4D-0CBA-3E5A-03AF4E5E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Average faculty salaries at Delaware Valley </a:t>
            </a:r>
            <a:br>
              <a:rPr lang="en-US" dirty="0"/>
            </a:br>
            <a:r>
              <a:rPr lang="en-US" sz="2800" dirty="0"/>
              <a:t>Fall 2015 to 2022</a:t>
            </a:r>
            <a:endParaRPr lang="en-US" dirty="0"/>
          </a:p>
        </p:txBody>
      </p:sp>
      <p:pic>
        <p:nvPicPr>
          <p:cNvPr id="5" name="Content Placeholder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1B8517F-3334-28CB-6F2F-A14884503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6" y="1394659"/>
            <a:ext cx="10347851" cy="47758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A90CF-A5BB-6596-7209-C86938110A8B}"/>
              </a:ext>
            </a:extLst>
          </p:cNvPr>
          <p:cNvSpPr txBox="1"/>
          <p:nvPr/>
        </p:nvSpPr>
        <p:spPr>
          <a:xfrm>
            <a:off x="1631447" y="6308209"/>
            <a:ext cx="780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IPEDS data</a:t>
            </a:r>
          </a:p>
        </p:txBody>
      </p:sp>
    </p:spTree>
    <p:extLst>
      <p:ext uri="{BB962C8B-B14F-4D97-AF65-F5344CB8AC3E}">
        <p14:creationId xmlns:p14="http://schemas.microsoft.com/office/powerpoint/2010/main" val="297659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D007-1F4D-0CBA-3E5A-03AF4E5E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135"/>
            <a:ext cx="10515600" cy="1325563"/>
          </a:xfrm>
        </p:spPr>
        <p:txBody>
          <a:bodyPr/>
          <a:lstStyle/>
          <a:p>
            <a:r>
              <a:rPr lang="en-US" dirty="0"/>
              <a:t>Inflation adjusted average faculty salaries</a:t>
            </a:r>
            <a:br>
              <a:rPr lang="en-US" dirty="0"/>
            </a:br>
            <a:r>
              <a:rPr lang="en-US" sz="2800" dirty="0"/>
              <a:t>Fall 2015 to 2022</a:t>
            </a:r>
            <a:endParaRPr lang="en-US" dirty="0"/>
          </a:p>
        </p:txBody>
      </p:sp>
      <p:pic>
        <p:nvPicPr>
          <p:cNvPr id="7" name="Content Placeholder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B7B5C7A-F382-8E99-FD7F-D74435438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5" y="1404217"/>
            <a:ext cx="10423503" cy="484510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8465C-6C0A-48C2-F192-651B844FF51C}"/>
              </a:ext>
            </a:extLst>
          </p:cNvPr>
          <p:cNvSpPr txBox="1"/>
          <p:nvPr/>
        </p:nvSpPr>
        <p:spPr>
          <a:xfrm>
            <a:off x="1631447" y="6308209"/>
            <a:ext cx="780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IPEDS data</a:t>
            </a:r>
          </a:p>
        </p:txBody>
      </p:sp>
    </p:spTree>
    <p:extLst>
      <p:ext uri="{BB962C8B-B14F-4D97-AF65-F5344CB8AC3E}">
        <p14:creationId xmlns:p14="http://schemas.microsoft.com/office/powerpoint/2010/main" val="136866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Salary comparisons</a:t>
            </a:r>
          </a:p>
        </p:txBody>
      </p:sp>
    </p:spTree>
    <p:extLst>
      <p:ext uri="{BB962C8B-B14F-4D97-AF65-F5344CB8AC3E}">
        <p14:creationId xmlns:p14="http://schemas.microsoft.com/office/powerpoint/2010/main" val="521927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26D9A23-78A4-4A61-01DF-91A50DD7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88" y="-43701"/>
            <a:ext cx="11242515" cy="1325563"/>
          </a:xfrm>
        </p:spPr>
        <p:txBody>
          <a:bodyPr/>
          <a:lstStyle/>
          <a:p>
            <a:r>
              <a:rPr lang="en-US" dirty="0"/>
              <a:t>Mean Salaries Compared to Private, 4-year in PA</a:t>
            </a:r>
          </a:p>
        </p:txBody>
      </p:sp>
      <p:pic>
        <p:nvPicPr>
          <p:cNvPr id="6" name="Content Placeholder 5" descr="A graph on a screen&#10;&#10;Description automatically generated">
            <a:extLst>
              <a:ext uri="{FF2B5EF4-FFF2-40B4-BE49-F238E27FC236}">
                <a16:creationId xmlns:a16="http://schemas.microsoft.com/office/drawing/2014/main" id="{C086FC96-9A5D-1D7D-3A94-21DF1C20C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8" y="2570151"/>
            <a:ext cx="5979782" cy="368533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B7B00-97AE-D260-DD45-87793CB45EE1}"/>
              </a:ext>
            </a:extLst>
          </p:cNvPr>
          <p:cNvSpPr txBox="1"/>
          <p:nvPr/>
        </p:nvSpPr>
        <p:spPr>
          <a:xfrm>
            <a:off x="1552508" y="6301941"/>
            <a:ext cx="97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The Chronicle of Higher Education using IPEDS reported data </a:t>
            </a:r>
            <a:r>
              <a:rPr lang="en-US" dirty="0">
                <a:hlinkClick r:id="rId3"/>
              </a:rPr>
              <a:t>faculty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management</a:t>
            </a:r>
            <a:endParaRPr lang="en-US" dirty="0"/>
          </a:p>
        </p:txBody>
      </p:sp>
      <p:pic>
        <p:nvPicPr>
          <p:cNvPr id="8" name="Picture 7" descr="A screen shot of a graph&#10;&#10;Description automatically generated">
            <a:extLst>
              <a:ext uri="{FF2B5EF4-FFF2-40B4-BE49-F238E27FC236}">
                <a16:creationId xmlns:a16="http://schemas.microsoft.com/office/drawing/2014/main" id="{3C04C0FA-1C12-5C01-C305-D4DCF3996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2"/>
          <a:stretch/>
        </p:blipFill>
        <p:spPr>
          <a:xfrm>
            <a:off x="6161785" y="2558146"/>
            <a:ext cx="5913997" cy="36853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72C767-DCD6-39C3-6125-EEBA8E6BE9C7}"/>
              </a:ext>
            </a:extLst>
          </p:cNvPr>
          <p:cNvSpPr/>
          <p:nvPr/>
        </p:nvSpPr>
        <p:spPr>
          <a:xfrm>
            <a:off x="5292335" y="2660389"/>
            <a:ext cx="789411" cy="835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65F96F-8B22-CFAF-E32C-7E8E1DBDD862}"/>
              </a:ext>
            </a:extLst>
          </p:cNvPr>
          <p:cNvSpPr/>
          <p:nvPr/>
        </p:nvSpPr>
        <p:spPr>
          <a:xfrm>
            <a:off x="9289820" y="2589972"/>
            <a:ext cx="893569" cy="1011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96C59-AB52-B477-B97A-B8F9DB2AD3A7}"/>
              </a:ext>
            </a:extLst>
          </p:cNvPr>
          <p:cNvSpPr txBox="1"/>
          <p:nvPr/>
        </p:nvSpPr>
        <p:spPr>
          <a:xfrm>
            <a:off x="2157720" y="1047343"/>
            <a:ext cx="161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35588-371D-A310-5E75-2AFED74F2E5A}"/>
              </a:ext>
            </a:extLst>
          </p:cNvPr>
          <p:cNvSpPr txBox="1"/>
          <p:nvPr/>
        </p:nvSpPr>
        <p:spPr>
          <a:xfrm>
            <a:off x="8864414" y="1066149"/>
            <a:ext cx="151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Faculty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85C0F-B43A-3A5B-8FC0-D171650E7249}"/>
              </a:ext>
            </a:extLst>
          </p:cNvPr>
          <p:cNvSpPr txBox="1"/>
          <p:nvPr/>
        </p:nvSpPr>
        <p:spPr>
          <a:xfrm>
            <a:off x="7470888" y="1416675"/>
            <a:ext cx="3782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2022 mean</a:t>
            </a:r>
          </a:p>
          <a:p>
            <a:r>
              <a:rPr lang="en-US" dirty="0"/>
              <a:t>PA, 4-year private 		$99,901</a:t>
            </a:r>
          </a:p>
          <a:p>
            <a:r>
              <a:rPr lang="en-US" dirty="0" err="1"/>
              <a:t>DelVal</a:t>
            </a:r>
            <a:r>
              <a:rPr lang="en-US" dirty="0"/>
              <a:t>:				$78,196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CF8929-DC38-E4DD-7D02-2D29F3616817}"/>
              </a:ext>
            </a:extLst>
          </p:cNvPr>
          <p:cNvSpPr txBox="1"/>
          <p:nvPr/>
        </p:nvSpPr>
        <p:spPr>
          <a:xfrm>
            <a:off x="1006496" y="1463894"/>
            <a:ext cx="3914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2022 mean</a:t>
            </a:r>
          </a:p>
          <a:p>
            <a:r>
              <a:rPr lang="en-US" dirty="0"/>
              <a:t>PA, 4-year private 		$124,381</a:t>
            </a:r>
          </a:p>
          <a:p>
            <a:r>
              <a:rPr lang="en-US" dirty="0" err="1"/>
              <a:t>DelVal</a:t>
            </a:r>
            <a:r>
              <a:rPr lang="en-US" dirty="0"/>
              <a:t>:				$162,925</a:t>
            </a:r>
          </a:p>
        </p:txBody>
      </p:sp>
    </p:spTree>
    <p:extLst>
      <p:ext uri="{BB962C8B-B14F-4D97-AF65-F5344CB8AC3E}">
        <p14:creationId xmlns:p14="http://schemas.microsoft.com/office/powerpoint/2010/main" val="1438532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25DE617-A0BA-5C5F-E8AC-F3D41245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85" y="365125"/>
            <a:ext cx="11624063" cy="1325563"/>
          </a:xfrm>
        </p:spPr>
        <p:txBody>
          <a:bodyPr/>
          <a:lstStyle/>
          <a:p>
            <a:r>
              <a:rPr lang="en-US" dirty="0"/>
              <a:t>Inflation Adjusted Mean Salaries Compared to Private, 4-year in PA</a:t>
            </a:r>
          </a:p>
        </p:txBody>
      </p:sp>
      <p:pic>
        <p:nvPicPr>
          <p:cNvPr id="12" name="Content Placeholder 11" descr="A screenshot of a graph&#10;&#10;Description automatically generated">
            <a:extLst>
              <a:ext uri="{FF2B5EF4-FFF2-40B4-BE49-F238E27FC236}">
                <a16:creationId xmlns:a16="http://schemas.microsoft.com/office/drawing/2014/main" id="{C2BC0E31-3459-10B2-45EA-DE685FD34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8" y="2616607"/>
            <a:ext cx="5964432" cy="3685334"/>
          </a:xfrm>
        </p:spPr>
      </p:pic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34F1E7F9-B55C-228F-B7B1-DFF84BD9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34" y="2616607"/>
            <a:ext cx="5896199" cy="368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B7B00-97AE-D260-DD45-87793CB45EE1}"/>
              </a:ext>
            </a:extLst>
          </p:cNvPr>
          <p:cNvSpPr txBox="1"/>
          <p:nvPr/>
        </p:nvSpPr>
        <p:spPr>
          <a:xfrm>
            <a:off x="1552508" y="6301941"/>
            <a:ext cx="965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The Chronicle of Higher Education using IPEDS reported data </a:t>
            </a:r>
            <a:r>
              <a:rPr lang="en-US" dirty="0">
                <a:hlinkClick r:id="rId4"/>
              </a:rPr>
              <a:t>faculty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administration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E759D7-DB77-15E7-38BF-A3D41DB65369}"/>
              </a:ext>
            </a:extLst>
          </p:cNvPr>
          <p:cNvSpPr txBox="1"/>
          <p:nvPr/>
        </p:nvSpPr>
        <p:spPr>
          <a:xfrm>
            <a:off x="463906" y="1491432"/>
            <a:ext cx="536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</a:t>
            </a:r>
            <a:r>
              <a:rPr lang="en-US" dirty="0" err="1"/>
              <a:t>DelVal</a:t>
            </a:r>
            <a:r>
              <a:rPr lang="en-US" dirty="0"/>
              <a:t> management salary inflation adjusted:</a:t>
            </a:r>
          </a:p>
          <a:p>
            <a:r>
              <a:rPr lang="en-US" dirty="0"/>
              <a:t> 2012 	$166,686</a:t>
            </a:r>
          </a:p>
          <a:p>
            <a:r>
              <a:rPr lang="en-US" dirty="0"/>
              <a:t>2022 	$162,925</a:t>
            </a:r>
          </a:p>
          <a:p>
            <a:r>
              <a:rPr lang="en-US" dirty="0">
                <a:solidFill>
                  <a:srgbClr val="FF0000"/>
                </a:solidFill>
              </a:rPr>
              <a:t>Decline of 2.26%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B80166-659E-9975-F227-489B86D3458F}"/>
              </a:ext>
            </a:extLst>
          </p:cNvPr>
          <p:cNvSpPr txBox="1"/>
          <p:nvPr/>
        </p:nvSpPr>
        <p:spPr>
          <a:xfrm>
            <a:off x="6545524" y="1491432"/>
            <a:ext cx="4993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Mean </a:t>
            </a:r>
            <a:r>
              <a:rPr lang="en-US" dirty="0" err="1"/>
              <a:t>DelVal</a:t>
            </a:r>
            <a:r>
              <a:rPr lang="en-US" dirty="0"/>
              <a:t> faculty salary inflation adjusted:</a:t>
            </a:r>
          </a:p>
          <a:p>
            <a:r>
              <a:rPr lang="en-US" dirty="0"/>
              <a:t> 2012 	$84,975</a:t>
            </a:r>
          </a:p>
          <a:p>
            <a:pPr marL="342900" indent="-342900">
              <a:buAutoNum type="arabicPlain" startAt="2022"/>
            </a:pPr>
            <a:r>
              <a:rPr lang="en-US" dirty="0"/>
              <a:t> 	$78,196 </a:t>
            </a:r>
          </a:p>
          <a:p>
            <a:r>
              <a:rPr lang="en-US" dirty="0">
                <a:solidFill>
                  <a:srgbClr val="FF0000"/>
                </a:solidFill>
              </a:rPr>
              <a:t>Decline of 7.98%</a:t>
            </a:r>
          </a:p>
        </p:txBody>
      </p:sp>
    </p:spTree>
    <p:extLst>
      <p:ext uri="{BB962C8B-B14F-4D97-AF65-F5344CB8AC3E}">
        <p14:creationId xmlns:p14="http://schemas.microsoft.com/office/powerpoint/2010/main" val="3845449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person and children climbing a fence&#10;&#10;Description automatically generated">
            <a:extLst>
              <a:ext uri="{FF2B5EF4-FFF2-40B4-BE49-F238E27FC236}">
                <a16:creationId xmlns:a16="http://schemas.microsoft.com/office/drawing/2014/main" id="{72F29813-5AED-5669-6AD4-428648FA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15" y="817454"/>
            <a:ext cx="7502002" cy="5223092"/>
          </a:xfrm>
        </p:spPr>
      </p:pic>
    </p:spTree>
    <p:extLst>
      <p:ext uri="{BB962C8B-B14F-4D97-AF65-F5344CB8AC3E}">
        <p14:creationId xmlns:p14="http://schemas.microsoft.com/office/powerpoint/2010/main" val="1679078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2914703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C08D-CE10-B511-2FD6-0D51AAAF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7965"/>
            <a:ext cx="10515600" cy="3788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/>
              <a:t>$82,465</a:t>
            </a:r>
          </a:p>
        </p:txBody>
      </p:sp>
    </p:spTree>
    <p:extLst>
      <p:ext uri="{BB962C8B-B14F-4D97-AF65-F5344CB8AC3E}">
        <p14:creationId xmlns:p14="http://schemas.microsoft.com/office/powerpoint/2010/main" val="142766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3973369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88F4-B47E-97D5-6FAE-6CF6F8B37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63" y="282872"/>
            <a:ext cx="11650377" cy="5894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endParaRPr lang="en-US" sz="8800" dirty="0"/>
          </a:p>
          <a:p>
            <a:pPr marL="0" indent="0" algn="ctr">
              <a:buNone/>
            </a:pPr>
            <a:endParaRPr lang="en-US" sz="8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B40C6-95FA-CF00-34DD-8324A3317C20}"/>
              </a:ext>
            </a:extLst>
          </p:cNvPr>
          <p:cNvSpPr txBox="1"/>
          <p:nvPr/>
        </p:nvSpPr>
        <p:spPr>
          <a:xfrm>
            <a:off x="651261" y="602095"/>
            <a:ext cx="5045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Each 1 percent increase in salary in the CBA = $82,465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2CD92-AEDF-5005-56D5-656DB728CF44}"/>
              </a:ext>
            </a:extLst>
          </p:cNvPr>
          <p:cNvSpPr txBox="1"/>
          <p:nvPr/>
        </p:nvSpPr>
        <p:spPr>
          <a:xfrm>
            <a:off x="592057" y="5853797"/>
            <a:ext cx="525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audited financial statements and salary data provided by the </a:t>
            </a:r>
            <a:r>
              <a:rPr lang="en-US" dirty="0" err="1"/>
              <a:t>DelVal</a:t>
            </a:r>
            <a:r>
              <a:rPr lang="en-US" dirty="0"/>
              <a:t> administration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1C28B5-478E-EB30-8C78-883BBE49C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88" y="212154"/>
            <a:ext cx="4808823" cy="64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2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17F6-C90D-50D9-7812-A74B474F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5786-685B-2995-4114-F5CA8577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986"/>
            <a:ext cx="10515600" cy="491421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Faculty serve the core mission of the institution </a:t>
            </a:r>
          </a:p>
          <a:p>
            <a:endParaRPr lang="en-US" sz="3600" dirty="0"/>
          </a:p>
          <a:p>
            <a:r>
              <a:rPr lang="en-US" sz="3600" dirty="0"/>
              <a:t>Tuition and fees are the main source of revenue at Delaware Valley</a:t>
            </a:r>
          </a:p>
          <a:p>
            <a:endParaRPr lang="en-US" sz="3600" dirty="0"/>
          </a:p>
          <a:p>
            <a:r>
              <a:rPr lang="en-US" sz="3600" dirty="0"/>
              <a:t>Faculty provide the education that generates tuition and fees</a:t>
            </a:r>
          </a:p>
          <a:p>
            <a:endParaRPr lang="en-US" sz="3600" dirty="0"/>
          </a:p>
          <a:p>
            <a:r>
              <a:rPr lang="en-US" sz="3600" dirty="0"/>
              <a:t>Faculty salary buying power has declined at an unsustainable rate</a:t>
            </a:r>
          </a:p>
          <a:p>
            <a:endParaRPr lang="en-US" sz="3600" dirty="0"/>
          </a:p>
          <a:p>
            <a:r>
              <a:rPr lang="en-US" sz="3600" dirty="0"/>
              <a:t>From a business perspective, investment in the education of students is essential to the present and future of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366674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C81D-D566-71EF-95C1-67D39B26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Closures and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4FEEF-D8A0-62A7-E5BE-C7F321266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Will the Delaware Valley FY24 audited financial statements contain a required disclosure statement of substantial doubt about the institution’s ability to continue as a going concern?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anticipate the auditor will give a going concern opinion due to doubts about the financial sustainability of the institution in the FY24 financial statement audit?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32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7B37A-99AA-1F68-F5E4-51925DE8D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899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DA51-0AD2-B4F2-E6CA-557D762E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Delaware Valley Enrollment - IPEDS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FC7065-D4DF-C3A2-07D8-1B9409E4A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25" y="1463877"/>
            <a:ext cx="11293533" cy="51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of a student&#10;&#10;Description automatically generated with medium confidence">
            <a:extLst>
              <a:ext uri="{FF2B5EF4-FFF2-40B4-BE49-F238E27FC236}">
                <a16:creationId xmlns:a16="http://schemas.microsoft.com/office/drawing/2014/main" id="{3D7BADC6-2764-E6C9-2ADA-671CFF09E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/>
          <a:stretch/>
        </p:blipFill>
        <p:spPr>
          <a:xfrm>
            <a:off x="72167" y="1284694"/>
            <a:ext cx="6147266" cy="3901678"/>
          </a:xfrm>
        </p:spPr>
      </p:pic>
    </p:spTree>
    <p:extLst>
      <p:ext uri="{BB962C8B-B14F-4D97-AF65-F5344CB8AC3E}">
        <p14:creationId xmlns:p14="http://schemas.microsoft.com/office/powerpoint/2010/main" val="172021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of a student&#10;&#10;Description automatically generated with medium confidence">
            <a:extLst>
              <a:ext uri="{FF2B5EF4-FFF2-40B4-BE49-F238E27FC236}">
                <a16:creationId xmlns:a16="http://schemas.microsoft.com/office/drawing/2014/main" id="{3D7BADC6-2764-E6C9-2ADA-671CFF09E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/>
          <a:stretch/>
        </p:blipFill>
        <p:spPr>
          <a:xfrm>
            <a:off x="72167" y="1284694"/>
            <a:ext cx="6147266" cy="39016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8D82C-0C35-8711-6639-A89F1A19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05" y="1284694"/>
            <a:ext cx="5821428" cy="39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graph of a student&#10;&#10;Description automatically generated with medium confidence">
            <a:extLst>
              <a:ext uri="{FF2B5EF4-FFF2-40B4-BE49-F238E27FC236}">
                <a16:creationId xmlns:a16="http://schemas.microsoft.com/office/drawing/2014/main" id="{3D7BADC6-2764-E6C9-2ADA-671CFF09E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/>
          <a:stretch/>
        </p:blipFill>
        <p:spPr>
          <a:xfrm>
            <a:off x="72167" y="1284694"/>
            <a:ext cx="6147266" cy="390167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2B33BA-B036-299C-64B3-1653754C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28" y="1284694"/>
            <a:ext cx="5763605" cy="39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4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5BA0-2AA9-4566-D4FA-DD3C256A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Endowment Assets </a:t>
            </a:r>
          </a:p>
        </p:txBody>
      </p:sp>
    </p:spTree>
    <p:extLst>
      <p:ext uri="{BB962C8B-B14F-4D97-AF65-F5344CB8AC3E}">
        <p14:creationId xmlns:p14="http://schemas.microsoft.com/office/powerpoint/2010/main" val="176768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2923</TotalTime>
  <Words>754</Words>
  <Application>Microsoft Office PowerPoint</Application>
  <PresentationFormat>Widescreen</PresentationFormat>
  <Paragraphs>99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Aptos</vt:lpstr>
      <vt:lpstr>Aptos Display</vt:lpstr>
      <vt:lpstr>Arial</vt:lpstr>
      <vt:lpstr>Office Theme</vt:lpstr>
      <vt:lpstr>AAUP Financial Review Delaware Valley University</vt:lpstr>
      <vt:lpstr>Agenda</vt:lpstr>
      <vt:lpstr>Faculty Challenges</vt:lpstr>
      <vt:lpstr>Enrollment</vt:lpstr>
      <vt:lpstr>Delaware Valley Enrollment - IPEDS</vt:lpstr>
      <vt:lpstr>PowerPoint Presentation</vt:lpstr>
      <vt:lpstr>PowerPoint Presentation</vt:lpstr>
      <vt:lpstr>PowerPoint Presentation</vt:lpstr>
      <vt:lpstr>Endowment Assets </vt:lpstr>
      <vt:lpstr>Endowment Net Assets</vt:lpstr>
      <vt:lpstr>Revenue Sources</vt:lpstr>
      <vt:lpstr>DelVal Revenue from the Audited Financial Statements</vt:lpstr>
      <vt:lpstr>PowerPoint Presentation</vt:lpstr>
      <vt:lpstr>PowerPoint Presentation</vt:lpstr>
      <vt:lpstr>PowerPoint Presentation</vt:lpstr>
      <vt:lpstr>Change in Net Assets</vt:lpstr>
      <vt:lpstr>Increasing tuition and fees and operating revenue, continued negative change in net assets from operations</vt:lpstr>
      <vt:lpstr>12 of the past 23 years have resulted in a negative change in net assets</vt:lpstr>
      <vt:lpstr>Net assets cyclical pattern over time</vt:lpstr>
      <vt:lpstr>Bond Rating Outlook</vt:lpstr>
      <vt:lpstr>PowerPoint Presentation</vt:lpstr>
      <vt:lpstr>Budget</vt:lpstr>
      <vt:lpstr>PowerPoint Presentation</vt:lpstr>
      <vt:lpstr>PowerPoint Presentation</vt:lpstr>
      <vt:lpstr>PowerPoint Presentation</vt:lpstr>
      <vt:lpstr>Spending on Salaries</vt:lpstr>
      <vt:lpstr>The change in salary dollars by functional area (full-time and part-time employees)</vt:lpstr>
      <vt:lpstr>Change in Salary Outlays for Full-time Employees</vt:lpstr>
      <vt:lpstr>Inflation: effect on faculty salaries</vt:lpstr>
      <vt:lpstr>Inflation </vt:lpstr>
      <vt:lpstr>Inflation rate in the Philadelphia-Camden-Wilmington area</vt:lpstr>
      <vt:lpstr>Average faculty salaries at Delaware Valley  Fall 2015 to 2022</vt:lpstr>
      <vt:lpstr>Inflation adjusted average faculty salaries Fall 2015 to 2022</vt:lpstr>
      <vt:lpstr> Salary comparisons</vt:lpstr>
      <vt:lpstr>Mean Salaries Compared to Private, 4-year in PA</vt:lpstr>
      <vt:lpstr>Inflation Adjusted Mean Salaries Compared to Private, 4-year in PA</vt:lpstr>
      <vt:lpstr>PowerPoint Presentation</vt:lpstr>
      <vt:lpstr> The Business Case</vt:lpstr>
      <vt:lpstr>PowerPoint Presentation</vt:lpstr>
      <vt:lpstr>PowerPoint Presentation</vt:lpstr>
      <vt:lpstr>The Business Case</vt:lpstr>
      <vt:lpstr>College Closures and Reductions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Bonnie Fox Garrity</dc:creator>
  <cp:lastModifiedBy>Bonnie Fox Garrity</cp:lastModifiedBy>
  <cp:revision>1</cp:revision>
  <dcterms:created xsi:type="dcterms:W3CDTF">2024-07-23T19:18:47Z</dcterms:created>
  <dcterms:modified xsi:type="dcterms:W3CDTF">2024-07-30T14:40:50Z</dcterms:modified>
</cp:coreProperties>
</file>